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ppt/changesInfos/changesInfo1.xml" ContentType="application/vnd.ms-powerpoint.changes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3"/>
  </p:notesMasterIdLst>
  <p:handoutMasterIdLst>
    <p:handoutMasterId r:id="rId14"/>
  </p:handoutMasterIdLst>
  <p:sldIdLst>
    <p:sldId id="536" r:id="rId2"/>
    <p:sldId id="526" r:id="rId3"/>
    <p:sldId id="519" r:id="rId4"/>
    <p:sldId id="559" r:id="rId5"/>
    <p:sldId id="560" r:id="rId6"/>
    <p:sldId id="561" r:id="rId7"/>
    <p:sldId id="562" r:id="rId8"/>
    <p:sldId id="563" r:id="rId9"/>
    <p:sldId id="564" r:id="rId10"/>
    <p:sldId id="5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BB19F9-B754-4B3D-B657-A3294732FD47}" v="106" dt="2025-07-10T08:27:02.6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Duff" userId="3b85b05b-6272-4e1a-b940-e5357457b464" providerId="ADAL" clId="{A3BB19F9-B754-4B3D-B657-A3294732FD47}"/>
    <pc:docChg chg="undo custSel modSld">
      <pc:chgData name="Emily Duff" userId="3b85b05b-6272-4e1a-b940-e5357457b464" providerId="ADAL" clId="{A3BB19F9-B754-4B3D-B657-A3294732FD47}" dt="2025-07-10T08:27:02.670" v="105" actId="1076"/>
      <pc:docMkLst>
        <pc:docMk/>
      </pc:docMkLst>
      <pc:sldChg chg="modSp mod">
        <pc:chgData name="Emily Duff" userId="3b85b05b-6272-4e1a-b940-e5357457b464" providerId="ADAL" clId="{A3BB19F9-B754-4B3D-B657-A3294732FD47}" dt="2025-07-10T08:26:48.718" v="104" actId="2711"/>
        <pc:sldMkLst>
          <pc:docMk/>
          <pc:sldMk cId="218247837" sldId="267"/>
        </pc:sldMkLst>
        <pc:spChg chg="mod">
          <ac:chgData name="Emily Duff" userId="3b85b05b-6272-4e1a-b940-e5357457b464" providerId="ADAL" clId="{A3BB19F9-B754-4B3D-B657-A3294732FD47}" dt="2025-07-10T08:26:33.102" v="101" actId="1076"/>
          <ac:spMkLst>
            <pc:docMk/>
            <pc:sldMk cId="218247837" sldId="267"/>
            <ac:spMk id="4" creationId="{C0CC29CC-0926-604D-2380-A24E14BC9B22}"/>
          </ac:spMkLst>
        </pc:spChg>
        <pc:spChg chg="mod">
          <ac:chgData name="Emily Duff" userId="3b85b05b-6272-4e1a-b940-e5357457b464" providerId="ADAL" clId="{A3BB19F9-B754-4B3D-B657-A3294732FD47}" dt="2025-07-10T08:26:39.400" v="102" actId="2711"/>
          <ac:spMkLst>
            <pc:docMk/>
            <pc:sldMk cId="218247837" sldId="267"/>
            <ac:spMk id="20" creationId="{E42A8DEC-D334-81D4-759B-418220B26E96}"/>
          </ac:spMkLst>
        </pc:spChg>
        <pc:spChg chg="mod">
          <ac:chgData name="Emily Duff" userId="3b85b05b-6272-4e1a-b940-e5357457b464" providerId="ADAL" clId="{A3BB19F9-B754-4B3D-B657-A3294732FD47}" dt="2025-07-10T08:26:48.718" v="104" actId="2711"/>
          <ac:spMkLst>
            <pc:docMk/>
            <pc:sldMk cId="218247837" sldId="267"/>
            <ac:spMk id="27" creationId="{7B4036CD-4C9F-7EAE-9E2F-740562FAE017}"/>
          </ac:spMkLst>
        </pc:spChg>
        <pc:spChg chg="mod">
          <ac:chgData name="Emily Duff" userId="3b85b05b-6272-4e1a-b940-e5357457b464" providerId="ADAL" clId="{A3BB19F9-B754-4B3D-B657-A3294732FD47}" dt="2025-07-10T08:26:44.092" v="103" actId="2711"/>
          <ac:spMkLst>
            <pc:docMk/>
            <pc:sldMk cId="218247837" sldId="267"/>
            <ac:spMk id="28" creationId="{E6AD895F-9906-D795-3526-A83C4814DF00}"/>
          </ac:spMkLst>
        </pc:spChg>
      </pc:sldChg>
      <pc:sldChg chg="modSp mod">
        <pc:chgData name="Emily Duff" userId="3b85b05b-6272-4e1a-b940-e5357457b464" providerId="ADAL" clId="{A3BB19F9-B754-4B3D-B657-A3294732FD47}" dt="2025-07-10T08:25:03.029" v="84" actId="2711"/>
        <pc:sldMkLst>
          <pc:docMk/>
          <pc:sldMk cId="3505167222" sldId="519"/>
        </pc:sldMkLst>
        <pc:spChg chg="mod">
          <ac:chgData name="Emily Duff" userId="3b85b05b-6272-4e1a-b940-e5357457b464" providerId="ADAL" clId="{A3BB19F9-B754-4B3D-B657-A3294732FD47}" dt="2025-07-10T08:24:58.386" v="83" actId="255"/>
          <ac:spMkLst>
            <pc:docMk/>
            <pc:sldMk cId="3505167222" sldId="519"/>
            <ac:spMk id="2" creationId="{4A24FEED-62A6-BFF5-3651-D17061F55D47}"/>
          </ac:spMkLst>
        </pc:spChg>
        <pc:spChg chg="mod">
          <ac:chgData name="Emily Duff" userId="3b85b05b-6272-4e1a-b940-e5357457b464" providerId="ADAL" clId="{A3BB19F9-B754-4B3D-B657-A3294732FD47}" dt="2025-07-10T08:25:03.029" v="84" actId="2711"/>
          <ac:spMkLst>
            <pc:docMk/>
            <pc:sldMk cId="3505167222" sldId="519"/>
            <ac:spMk id="3" creationId="{49CF374F-C7A9-4C20-19BD-50303C2D628C}"/>
          </ac:spMkLst>
        </pc:spChg>
      </pc:sldChg>
      <pc:sldChg chg="modSp mod">
        <pc:chgData name="Emily Duff" userId="3b85b05b-6272-4e1a-b940-e5357457b464" providerId="ADAL" clId="{A3BB19F9-B754-4B3D-B657-A3294732FD47}" dt="2025-07-10T08:24:43.677" v="81" actId="20577"/>
        <pc:sldMkLst>
          <pc:docMk/>
          <pc:sldMk cId="1910004939" sldId="526"/>
        </pc:sldMkLst>
        <pc:spChg chg="mod">
          <ac:chgData name="Emily Duff" userId="3b85b05b-6272-4e1a-b940-e5357457b464" providerId="ADAL" clId="{A3BB19F9-B754-4B3D-B657-A3294732FD47}" dt="2025-07-10T08:24:43.677" v="81" actId="20577"/>
          <ac:spMkLst>
            <pc:docMk/>
            <pc:sldMk cId="1910004939" sldId="526"/>
            <ac:spMk id="2" creationId="{1DF3D76C-FFAD-306E-E102-7304D19B9936}"/>
          </ac:spMkLst>
        </pc:spChg>
        <pc:spChg chg="mod">
          <ac:chgData name="Emily Duff" userId="3b85b05b-6272-4e1a-b940-e5357457b464" providerId="ADAL" clId="{A3BB19F9-B754-4B3D-B657-A3294732FD47}" dt="2025-07-10T08:23:59.971" v="40" actId="2711"/>
          <ac:spMkLst>
            <pc:docMk/>
            <pc:sldMk cId="1910004939" sldId="526"/>
            <ac:spMk id="4" creationId="{65787BE7-84EA-07F0-B31F-647788F938EA}"/>
          </ac:spMkLst>
        </pc:spChg>
      </pc:sldChg>
      <pc:sldChg chg="modSp mod">
        <pc:chgData name="Emily Duff" userId="3b85b05b-6272-4e1a-b940-e5357457b464" providerId="ADAL" clId="{A3BB19F9-B754-4B3D-B657-A3294732FD47}" dt="2025-07-10T08:27:02.670" v="105" actId="1076"/>
        <pc:sldMkLst>
          <pc:docMk/>
          <pc:sldMk cId="3366402457" sldId="536"/>
        </pc:sldMkLst>
        <pc:spChg chg="mod">
          <ac:chgData name="Emily Duff" userId="3b85b05b-6272-4e1a-b940-e5357457b464" providerId="ADAL" clId="{A3BB19F9-B754-4B3D-B657-A3294732FD47}" dt="2025-07-10T08:27:02.670" v="105" actId="1076"/>
          <ac:spMkLst>
            <pc:docMk/>
            <pc:sldMk cId="3366402457" sldId="536"/>
            <ac:spMk id="2" creationId="{76A3382C-4BB1-3542-26C4-67D71CF21797}"/>
          </ac:spMkLst>
        </pc:spChg>
      </pc:sldChg>
      <pc:sldChg chg="modSp mod">
        <pc:chgData name="Emily Duff" userId="3b85b05b-6272-4e1a-b940-e5357457b464" providerId="ADAL" clId="{A3BB19F9-B754-4B3D-B657-A3294732FD47}" dt="2025-07-10T08:25:17.930" v="86" actId="2711"/>
        <pc:sldMkLst>
          <pc:docMk/>
          <pc:sldMk cId="4039310918" sldId="559"/>
        </pc:sldMkLst>
        <pc:spChg chg="mod">
          <ac:chgData name="Emily Duff" userId="3b85b05b-6272-4e1a-b940-e5357457b464" providerId="ADAL" clId="{A3BB19F9-B754-4B3D-B657-A3294732FD47}" dt="2025-07-10T08:25:11.516" v="85" actId="2711"/>
          <ac:spMkLst>
            <pc:docMk/>
            <pc:sldMk cId="4039310918" sldId="559"/>
            <ac:spMk id="2" creationId="{B8541056-74BF-64DE-E708-0F9C541F459B}"/>
          </ac:spMkLst>
        </pc:spChg>
        <pc:spChg chg="mod">
          <ac:chgData name="Emily Duff" userId="3b85b05b-6272-4e1a-b940-e5357457b464" providerId="ADAL" clId="{A3BB19F9-B754-4B3D-B657-A3294732FD47}" dt="2025-07-10T08:25:17.930" v="86" actId="2711"/>
          <ac:spMkLst>
            <pc:docMk/>
            <pc:sldMk cId="4039310918" sldId="559"/>
            <ac:spMk id="3" creationId="{C4E45E33-DF3D-158C-7183-9BD336EDC419}"/>
          </ac:spMkLst>
        </pc:spChg>
      </pc:sldChg>
      <pc:sldChg chg="modSp mod">
        <pc:chgData name="Emily Duff" userId="3b85b05b-6272-4e1a-b940-e5357457b464" providerId="ADAL" clId="{A3BB19F9-B754-4B3D-B657-A3294732FD47}" dt="2025-07-10T08:25:29.641" v="88" actId="2711"/>
        <pc:sldMkLst>
          <pc:docMk/>
          <pc:sldMk cId="321799138" sldId="560"/>
        </pc:sldMkLst>
        <pc:spChg chg="mod">
          <ac:chgData name="Emily Duff" userId="3b85b05b-6272-4e1a-b940-e5357457b464" providerId="ADAL" clId="{A3BB19F9-B754-4B3D-B657-A3294732FD47}" dt="2025-07-10T08:25:24.445" v="87" actId="2711"/>
          <ac:spMkLst>
            <pc:docMk/>
            <pc:sldMk cId="321799138" sldId="560"/>
            <ac:spMk id="2" creationId="{88EB6DF1-D739-40B1-5ED4-C030834F664D}"/>
          </ac:spMkLst>
        </pc:spChg>
        <pc:spChg chg="mod">
          <ac:chgData name="Emily Duff" userId="3b85b05b-6272-4e1a-b940-e5357457b464" providerId="ADAL" clId="{A3BB19F9-B754-4B3D-B657-A3294732FD47}" dt="2025-07-10T08:25:29.641" v="88" actId="2711"/>
          <ac:spMkLst>
            <pc:docMk/>
            <pc:sldMk cId="321799138" sldId="560"/>
            <ac:spMk id="3" creationId="{8E51E515-10DD-A1B8-0ADA-D462022C2144}"/>
          </ac:spMkLst>
        </pc:spChg>
      </pc:sldChg>
      <pc:sldChg chg="modSp mod">
        <pc:chgData name="Emily Duff" userId="3b85b05b-6272-4e1a-b940-e5357457b464" providerId="ADAL" clId="{A3BB19F9-B754-4B3D-B657-A3294732FD47}" dt="2025-07-10T08:25:40.862" v="90" actId="2711"/>
        <pc:sldMkLst>
          <pc:docMk/>
          <pc:sldMk cId="3754374822" sldId="561"/>
        </pc:sldMkLst>
        <pc:spChg chg="mod">
          <ac:chgData name="Emily Duff" userId="3b85b05b-6272-4e1a-b940-e5357457b464" providerId="ADAL" clId="{A3BB19F9-B754-4B3D-B657-A3294732FD47}" dt="2025-07-10T08:25:36.869" v="89" actId="2711"/>
          <ac:spMkLst>
            <pc:docMk/>
            <pc:sldMk cId="3754374822" sldId="561"/>
            <ac:spMk id="2" creationId="{2DC694F0-B61D-8446-CB54-3B34B7B17BD8}"/>
          </ac:spMkLst>
        </pc:spChg>
        <pc:spChg chg="mod">
          <ac:chgData name="Emily Duff" userId="3b85b05b-6272-4e1a-b940-e5357457b464" providerId="ADAL" clId="{A3BB19F9-B754-4B3D-B657-A3294732FD47}" dt="2025-07-10T08:25:40.862" v="90" actId="2711"/>
          <ac:spMkLst>
            <pc:docMk/>
            <pc:sldMk cId="3754374822" sldId="561"/>
            <ac:spMk id="3" creationId="{B96219FE-9801-590A-62AD-00833FE528AE}"/>
          </ac:spMkLst>
        </pc:spChg>
      </pc:sldChg>
      <pc:sldChg chg="modSp mod">
        <pc:chgData name="Emily Duff" userId="3b85b05b-6272-4e1a-b940-e5357457b464" providerId="ADAL" clId="{A3BB19F9-B754-4B3D-B657-A3294732FD47}" dt="2025-07-10T08:25:51.904" v="92" actId="2711"/>
        <pc:sldMkLst>
          <pc:docMk/>
          <pc:sldMk cId="3882982241" sldId="562"/>
        </pc:sldMkLst>
        <pc:spChg chg="mod">
          <ac:chgData name="Emily Duff" userId="3b85b05b-6272-4e1a-b940-e5357457b464" providerId="ADAL" clId="{A3BB19F9-B754-4B3D-B657-A3294732FD47}" dt="2025-07-10T08:25:47.376" v="91" actId="2711"/>
          <ac:spMkLst>
            <pc:docMk/>
            <pc:sldMk cId="3882982241" sldId="562"/>
            <ac:spMk id="2" creationId="{B9BDB632-8252-8123-E082-235F7A8244DA}"/>
          </ac:spMkLst>
        </pc:spChg>
        <pc:spChg chg="mod">
          <ac:chgData name="Emily Duff" userId="3b85b05b-6272-4e1a-b940-e5357457b464" providerId="ADAL" clId="{A3BB19F9-B754-4B3D-B657-A3294732FD47}" dt="2025-07-10T08:25:51.904" v="92" actId="2711"/>
          <ac:spMkLst>
            <pc:docMk/>
            <pc:sldMk cId="3882982241" sldId="562"/>
            <ac:spMk id="3" creationId="{6938B8AF-33DD-39E6-02B3-D6AFC1FF1400}"/>
          </ac:spMkLst>
        </pc:spChg>
      </pc:sldChg>
      <pc:sldChg chg="modSp mod">
        <pc:chgData name="Emily Duff" userId="3b85b05b-6272-4e1a-b940-e5357457b464" providerId="ADAL" clId="{A3BB19F9-B754-4B3D-B657-A3294732FD47}" dt="2025-07-10T08:26:01.771" v="94" actId="2711"/>
        <pc:sldMkLst>
          <pc:docMk/>
          <pc:sldMk cId="306267650" sldId="563"/>
        </pc:sldMkLst>
        <pc:spChg chg="mod">
          <ac:chgData name="Emily Duff" userId="3b85b05b-6272-4e1a-b940-e5357457b464" providerId="ADAL" clId="{A3BB19F9-B754-4B3D-B657-A3294732FD47}" dt="2025-07-10T08:25:56.799" v="93" actId="2711"/>
          <ac:spMkLst>
            <pc:docMk/>
            <pc:sldMk cId="306267650" sldId="563"/>
            <ac:spMk id="2" creationId="{47256D31-C568-C909-B248-416EA4A0C236}"/>
          </ac:spMkLst>
        </pc:spChg>
        <pc:spChg chg="mod">
          <ac:chgData name="Emily Duff" userId="3b85b05b-6272-4e1a-b940-e5357457b464" providerId="ADAL" clId="{A3BB19F9-B754-4B3D-B657-A3294732FD47}" dt="2025-07-10T08:26:01.771" v="94" actId="2711"/>
          <ac:spMkLst>
            <pc:docMk/>
            <pc:sldMk cId="306267650" sldId="563"/>
            <ac:spMk id="3" creationId="{7474349C-7883-09C5-3410-2C48FA2C3239}"/>
          </ac:spMkLst>
        </pc:spChg>
      </pc:sldChg>
      <pc:sldChg chg="modSp mod">
        <pc:chgData name="Emily Duff" userId="3b85b05b-6272-4e1a-b940-e5357457b464" providerId="ADAL" clId="{A3BB19F9-B754-4B3D-B657-A3294732FD47}" dt="2025-07-10T08:26:11.177" v="96" actId="2711"/>
        <pc:sldMkLst>
          <pc:docMk/>
          <pc:sldMk cId="1056103409" sldId="564"/>
        </pc:sldMkLst>
        <pc:spChg chg="mod">
          <ac:chgData name="Emily Duff" userId="3b85b05b-6272-4e1a-b940-e5357457b464" providerId="ADAL" clId="{A3BB19F9-B754-4B3D-B657-A3294732FD47}" dt="2025-07-10T08:26:07.399" v="95" actId="2711"/>
          <ac:spMkLst>
            <pc:docMk/>
            <pc:sldMk cId="1056103409" sldId="564"/>
            <ac:spMk id="2" creationId="{20CD46EF-E55A-80ED-E3D8-D3B84898567A}"/>
          </ac:spMkLst>
        </pc:spChg>
        <pc:spChg chg="mod">
          <ac:chgData name="Emily Duff" userId="3b85b05b-6272-4e1a-b940-e5357457b464" providerId="ADAL" clId="{A3BB19F9-B754-4B3D-B657-A3294732FD47}" dt="2025-07-10T08:26:11.177" v="96" actId="2711"/>
          <ac:spMkLst>
            <pc:docMk/>
            <pc:sldMk cId="1056103409" sldId="564"/>
            <ac:spMk id="3" creationId="{64490EC5-03D3-3CA3-1329-D2F0DAE4CC59}"/>
          </ac:spMkLst>
        </pc:spChg>
      </pc:sldChg>
      <pc:sldChg chg="modSp mod">
        <pc:chgData name="Emily Duff" userId="3b85b05b-6272-4e1a-b940-e5357457b464" providerId="ADAL" clId="{A3BB19F9-B754-4B3D-B657-A3294732FD47}" dt="2025-07-10T08:26:20.451" v="98" actId="2711"/>
        <pc:sldMkLst>
          <pc:docMk/>
          <pc:sldMk cId="428105752" sldId="565"/>
        </pc:sldMkLst>
        <pc:spChg chg="mod">
          <ac:chgData name="Emily Duff" userId="3b85b05b-6272-4e1a-b940-e5357457b464" providerId="ADAL" clId="{A3BB19F9-B754-4B3D-B657-A3294732FD47}" dt="2025-07-10T08:26:16.420" v="97" actId="2711"/>
          <ac:spMkLst>
            <pc:docMk/>
            <pc:sldMk cId="428105752" sldId="565"/>
            <ac:spMk id="2" creationId="{0C8A6BD2-296C-1AE8-0372-E7F7733B64C3}"/>
          </ac:spMkLst>
        </pc:spChg>
        <pc:spChg chg="mod">
          <ac:chgData name="Emily Duff" userId="3b85b05b-6272-4e1a-b940-e5357457b464" providerId="ADAL" clId="{A3BB19F9-B754-4B3D-B657-A3294732FD47}" dt="2025-07-10T08:26:20.451" v="98" actId="2711"/>
          <ac:spMkLst>
            <pc:docMk/>
            <pc:sldMk cId="428105752" sldId="565"/>
            <ac:spMk id="3" creationId="{54D01495-B5C2-4ED8-2354-4341FEA5C5F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C7D13DE-98B2-9E57-E6E4-F9FE248DD0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5B0F54-847C-A2AA-982E-776D3BF278C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B5B88-0C56-4DA9-955F-1E3E1AD4124D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39CDC1-E9B7-8D37-BE38-2733E0FBA5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EA8526-DB50-3349-87FE-24A5988BA5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E3B23-0A5B-48E8-B2EB-770B7DC48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266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7ACB1-8654-4209-8671-B956213F3465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73B74-D0A3-40AD-BB37-F71A9C9FD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987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90398B-71D7-4FE4-FF64-62ABCB9F00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92E9946-E1E1-7339-57A0-26EA36CA8E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EFD650-68FC-DBA5-B839-463CE372B9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5105E-3795-1EAC-88EE-C7740D659B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7945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21D36-97FD-49B7-B329-3234CC1FCC8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7945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7423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1200"/>
              </a:spcAft>
              <a:buNone/>
            </a:pPr>
            <a:endParaRPr lang="en-GB" sz="18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D1F9BF-9092-441F-B7E1-6D5B6D15EAF4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52380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1" cy="5366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87" b="0" i="0">
                <a:solidFill>
                  <a:srgbClr val="0052C7"/>
                </a:solidFill>
                <a:latin typeface="Figtree Light"/>
                <a:cs typeface="Figtree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619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43" b="1" i="0">
                <a:solidFill>
                  <a:schemeClr val="bg1"/>
                </a:solidFill>
                <a:latin typeface="Montserrat SemiBold"/>
                <a:cs typeface="Montserrat SemiBold"/>
              </a:defRPr>
            </a:lvl1pPr>
          </a:lstStyle>
          <a:p>
            <a:pPr marL="7701">
              <a:spcBef>
                <a:spcPts val="146"/>
              </a:spcBef>
            </a:pPr>
            <a:r>
              <a:rPr lang="en-GB" spc="-30"/>
              <a:t>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43" b="1" i="0">
                <a:solidFill>
                  <a:schemeClr val="bg1"/>
                </a:solidFill>
                <a:latin typeface="Montserrat SemiBold"/>
                <a:cs typeface="Montserrat SemiBold"/>
              </a:defRPr>
            </a:lvl1pPr>
          </a:lstStyle>
          <a:p>
            <a:pPr marL="7701">
              <a:spcBef>
                <a:spcPts val="146"/>
              </a:spcBef>
            </a:pPr>
            <a:r>
              <a:rPr lang="en-GB" spc="-15"/>
              <a:t>Presentation</a:t>
            </a:r>
            <a:r>
              <a:rPr lang="en-GB" spc="-55"/>
              <a:t> </a:t>
            </a:r>
            <a:r>
              <a:rPr lang="en-GB" spc="-6"/>
              <a:t>title</a:t>
            </a:r>
            <a:r>
              <a:rPr lang="en-GB" spc="-55"/>
              <a:t> </a:t>
            </a:r>
            <a:r>
              <a:rPr lang="en-GB"/>
              <a:t>lorem</a:t>
            </a:r>
            <a:r>
              <a:rPr lang="en-GB" spc="-55"/>
              <a:t> </a:t>
            </a:r>
            <a:r>
              <a:rPr lang="en-GB" spc="-6"/>
              <a:t>ipsum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6951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0298" y="478038"/>
            <a:ext cx="2463431" cy="536622"/>
          </a:xfrm>
        </p:spPr>
        <p:txBody>
          <a:bodyPr lIns="0" tIns="0" rIns="0" bIns="0"/>
          <a:lstStyle>
            <a:lvl1pPr>
              <a:defRPr sz="3487" b="0" i="0">
                <a:solidFill>
                  <a:srgbClr val="0052C7"/>
                </a:solidFill>
                <a:latin typeface="Figtree Light"/>
                <a:cs typeface="Figtree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37032" y="1761568"/>
            <a:ext cx="5169855" cy="461986"/>
          </a:xfrm>
        </p:spPr>
        <p:txBody>
          <a:bodyPr lIns="0" tIns="0" rIns="0" bIns="0"/>
          <a:lstStyle>
            <a:lvl1pPr>
              <a:defRPr sz="3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43" b="1" i="0">
                <a:solidFill>
                  <a:schemeClr val="bg1"/>
                </a:solidFill>
                <a:latin typeface="Montserrat SemiBold"/>
                <a:cs typeface="Montserrat SemiBold"/>
              </a:defRPr>
            </a:lvl1pPr>
          </a:lstStyle>
          <a:p>
            <a:pPr marL="7701">
              <a:spcBef>
                <a:spcPts val="146"/>
              </a:spcBef>
            </a:pPr>
            <a:r>
              <a:rPr lang="en-GB" spc="-30"/>
              <a:t>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43" b="1" i="0">
                <a:solidFill>
                  <a:schemeClr val="bg1"/>
                </a:solidFill>
                <a:latin typeface="Montserrat SemiBold"/>
                <a:cs typeface="Montserrat SemiBold"/>
              </a:defRPr>
            </a:lvl1pPr>
          </a:lstStyle>
          <a:p>
            <a:pPr marL="7701">
              <a:spcBef>
                <a:spcPts val="146"/>
              </a:spcBef>
            </a:pPr>
            <a:r>
              <a:rPr lang="en-GB" spc="-15"/>
              <a:t>Presentation</a:t>
            </a:r>
            <a:r>
              <a:rPr lang="en-GB" spc="-55"/>
              <a:t> </a:t>
            </a:r>
            <a:r>
              <a:rPr lang="en-GB" spc="-6"/>
              <a:t>title</a:t>
            </a:r>
            <a:r>
              <a:rPr lang="en-GB" spc="-55"/>
              <a:t> </a:t>
            </a:r>
            <a:r>
              <a:rPr lang="en-GB"/>
              <a:t>lorem</a:t>
            </a:r>
            <a:r>
              <a:rPr lang="en-GB" spc="-55"/>
              <a:t> </a:t>
            </a:r>
            <a:r>
              <a:rPr lang="en-GB" spc="-6"/>
              <a:t>ipsum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3698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0298" y="478038"/>
            <a:ext cx="2463431" cy="536622"/>
          </a:xfrm>
        </p:spPr>
        <p:txBody>
          <a:bodyPr lIns="0" tIns="0" rIns="0" bIns="0"/>
          <a:lstStyle>
            <a:lvl1pPr>
              <a:defRPr sz="3487" b="0" i="0">
                <a:solidFill>
                  <a:srgbClr val="0052C7"/>
                </a:solidFill>
                <a:latin typeface="Figtree Light"/>
                <a:cs typeface="Figtree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7617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7617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43" b="1" i="0">
                <a:solidFill>
                  <a:schemeClr val="bg1"/>
                </a:solidFill>
                <a:latin typeface="Montserrat SemiBold"/>
                <a:cs typeface="Montserrat SemiBold"/>
              </a:defRPr>
            </a:lvl1pPr>
          </a:lstStyle>
          <a:p>
            <a:pPr marL="7701">
              <a:spcBef>
                <a:spcPts val="146"/>
              </a:spcBef>
            </a:pPr>
            <a:r>
              <a:rPr lang="en-GB" spc="-30"/>
              <a:t>1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43" b="1" i="0">
                <a:solidFill>
                  <a:schemeClr val="bg1"/>
                </a:solidFill>
                <a:latin typeface="Montserrat SemiBold"/>
                <a:cs typeface="Montserrat SemiBold"/>
              </a:defRPr>
            </a:lvl1pPr>
          </a:lstStyle>
          <a:p>
            <a:pPr marL="7701">
              <a:spcBef>
                <a:spcPts val="146"/>
              </a:spcBef>
            </a:pPr>
            <a:r>
              <a:rPr lang="en-GB" spc="-15"/>
              <a:t>Presentation</a:t>
            </a:r>
            <a:r>
              <a:rPr lang="en-GB" spc="-55"/>
              <a:t> </a:t>
            </a:r>
            <a:r>
              <a:rPr lang="en-GB" spc="-6"/>
              <a:t>title</a:t>
            </a:r>
            <a:r>
              <a:rPr lang="en-GB" spc="-55"/>
              <a:t> </a:t>
            </a:r>
            <a:r>
              <a:rPr lang="en-GB"/>
              <a:t>lorem</a:t>
            </a:r>
            <a:r>
              <a:rPr lang="en-GB" spc="-55"/>
              <a:t> </a:t>
            </a:r>
            <a:r>
              <a:rPr lang="en-GB" spc="-6"/>
              <a:t>ipsum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718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0298" y="478038"/>
            <a:ext cx="2463431" cy="536622"/>
          </a:xfrm>
        </p:spPr>
        <p:txBody>
          <a:bodyPr lIns="0" tIns="0" rIns="0" bIns="0"/>
          <a:lstStyle>
            <a:lvl1pPr>
              <a:defRPr sz="3487" b="0" i="0">
                <a:solidFill>
                  <a:srgbClr val="0052C7"/>
                </a:solidFill>
                <a:latin typeface="Figtree Light"/>
                <a:cs typeface="Figtree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43" b="1" i="0">
                <a:solidFill>
                  <a:schemeClr val="bg1"/>
                </a:solidFill>
                <a:latin typeface="Montserrat SemiBold"/>
                <a:cs typeface="Montserrat SemiBold"/>
              </a:defRPr>
            </a:lvl1pPr>
          </a:lstStyle>
          <a:p>
            <a:pPr marL="7701">
              <a:spcBef>
                <a:spcPts val="146"/>
              </a:spcBef>
            </a:pPr>
            <a:r>
              <a:rPr lang="en-GB" spc="-30"/>
              <a:t>1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43" b="1" i="0">
                <a:solidFill>
                  <a:schemeClr val="bg1"/>
                </a:solidFill>
                <a:latin typeface="Montserrat SemiBold"/>
                <a:cs typeface="Montserrat SemiBold"/>
              </a:defRPr>
            </a:lvl1pPr>
          </a:lstStyle>
          <a:p>
            <a:pPr marL="7701">
              <a:spcBef>
                <a:spcPts val="146"/>
              </a:spcBef>
            </a:pPr>
            <a:r>
              <a:rPr lang="en-GB" spc="-15"/>
              <a:t>Presentation</a:t>
            </a:r>
            <a:r>
              <a:rPr lang="en-GB" spc="-55"/>
              <a:t> </a:t>
            </a:r>
            <a:r>
              <a:rPr lang="en-GB" spc="-6"/>
              <a:t>title</a:t>
            </a:r>
            <a:r>
              <a:rPr lang="en-GB" spc="-55"/>
              <a:t> </a:t>
            </a:r>
            <a:r>
              <a:rPr lang="en-GB"/>
              <a:t>lorem</a:t>
            </a:r>
            <a:r>
              <a:rPr lang="en-GB" spc="-55"/>
              <a:t> </a:t>
            </a:r>
            <a:r>
              <a:rPr lang="en-GB" spc="-6"/>
              <a:t>ipsum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2613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g object 17"/>
          <p:cNvSpPr/>
          <p:nvPr userDrawn="1"/>
        </p:nvSpPr>
        <p:spPr>
          <a:xfrm>
            <a:off x="6349999" y="0"/>
            <a:ext cx="5842225" cy="4291929"/>
          </a:xfrm>
          <a:custGeom>
            <a:avLst/>
            <a:gdLst/>
            <a:ahLst/>
            <a:cxnLst/>
            <a:rect l="l" t="t" r="r" b="b"/>
            <a:pathLst>
              <a:path w="9633584" h="7077709">
                <a:moveTo>
                  <a:pt x="9633214" y="5416207"/>
                </a:moveTo>
                <a:lnTo>
                  <a:pt x="7101611" y="5416207"/>
                </a:lnTo>
                <a:lnTo>
                  <a:pt x="7099778" y="5452080"/>
                </a:lnTo>
                <a:lnTo>
                  <a:pt x="7098704" y="5489154"/>
                </a:lnTo>
                <a:lnTo>
                  <a:pt x="7098620" y="5502985"/>
                </a:lnTo>
                <a:lnTo>
                  <a:pt x="7098502" y="5522390"/>
                </a:lnTo>
                <a:lnTo>
                  <a:pt x="7098472" y="5527365"/>
                </a:lnTo>
                <a:lnTo>
                  <a:pt x="7099166" y="5566648"/>
                </a:lnTo>
                <a:lnTo>
                  <a:pt x="7100840" y="5606231"/>
                </a:lnTo>
                <a:lnTo>
                  <a:pt x="7100870" y="5606939"/>
                </a:lnTo>
                <a:lnTo>
                  <a:pt x="7103547" y="5646400"/>
                </a:lnTo>
                <a:lnTo>
                  <a:pt x="7103667" y="5648171"/>
                </a:lnTo>
                <a:lnTo>
                  <a:pt x="7107642" y="5690281"/>
                </a:lnTo>
                <a:lnTo>
                  <a:pt x="7112864" y="5733075"/>
                </a:lnTo>
                <a:lnTo>
                  <a:pt x="7119462" y="5776874"/>
                </a:lnTo>
                <a:lnTo>
                  <a:pt x="7127474" y="5821227"/>
                </a:lnTo>
                <a:lnTo>
                  <a:pt x="7137000" y="5866198"/>
                </a:lnTo>
                <a:lnTo>
                  <a:pt x="7148123" y="5911721"/>
                </a:lnTo>
                <a:lnTo>
                  <a:pt x="7160928" y="5957733"/>
                </a:lnTo>
                <a:lnTo>
                  <a:pt x="7175498" y="6004167"/>
                </a:lnTo>
                <a:lnTo>
                  <a:pt x="7191918" y="6050960"/>
                </a:lnTo>
                <a:lnTo>
                  <a:pt x="7210271" y="6098047"/>
                </a:lnTo>
                <a:lnTo>
                  <a:pt x="7230641" y="6145362"/>
                </a:lnTo>
                <a:lnTo>
                  <a:pt x="7253113" y="6192840"/>
                </a:lnTo>
                <a:lnTo>
                  <a:pt x="7277769" y="6240417"/>
                </a:lnTo>
                <a:lnTo>
                  <a:pt x="7304695" y="6288028"/>
                </a:lnTo>
                <a:lnTo>
                  <a:pt x="7333974" y="6335608"/>
                </a:lnTo>
                <a:lnTo>
                  <a:pt x="7365690" y="6383092"/>
                </a:lnTo>
                <a:lnTo>
                  <a:pt x="7399927" y="6430415"/>
                </a:lnTo>
                <a:lnTo>
                  <a:pt x="7436769" y="6477512"/>
                </a:lnTo>
                <a:lnTo>
                  <a:pt x="7476300" y="6524318"/>
                </a:lnTo>
                <a:lnTo>
                  <a:pt x="7518603" y="6570769"/>
                </a:lnTo>
                <a:lnTo>
                  <a:pt x="7554777" y="6607971"/>
                </a:lnTo>
                <a:lnTo>
                  <a:pt x="7592789" y="6644879"/>
                </a:lnTo>
                <a:lnTo>
                  <a:pt x="7632749" y="6681446"/>
                </a:lnTo>
                <a:lnTo>
                  <a:pt x="7674766" y="6717623"/>
                </a:lnTo>
                <a:lnTo>
                  <a:pt x="7712189" y="6747937"/>
                </a:lnTo>
                <a:lnTo>
                  <a:pt x="7750265" y="6776897"/>
                </a:lnTo>
                <a:lnTo>
                  <a:pt x="7788964" y="6804507"/>
                </a:lnTo>
                <a:lnTo>
                  <a:pt x="7828255" y="6830769"/>
                </a:lnTo>
                <a:lnTo>
                  <a:pt x="7868110" y="6855686"/>
                </a:lnTo>
                <a:lnTo>
                  <a:pt x="7908496" y="6879260"/>
                </a:lnTo>
                <a:lnTo>
                  <a:pt x="7949385" y="6901495"/>
                </a:lnTo>
                <a:lnTo>
                  <a:pt x="7990747" y="6922393"/>
                </a:lnTo>
                <a:lnTo>
                  <a:pt x="8032550" y="6941956"/>
                </a:lnTo>
                <a:lnTo>
                  <a:pt x="8074766" y="6960187"/>
                </a:lnTo>
                <a:lnTo>
                  <a:pt x="8117363" y="6977090"/>
                </a:lnTo>
                <a:lnTo>
                  <a:pt x="8160313" y="6992666"/>
                </a:lnTo>
                <a:lnTo>
                  <a:pt x="8203584" y="7006918"/>
                </a:lnTo>
                <a:lnTo>
                  <a:pt x="8247146" y="7019850"/>
                </a:lnTo>
                <a:lnTo>
                  <a:pt x="8290970" y="7031464"/>
                </a:lnTo>
                <a:lnTo>
                  <a:pt x="8335025" y="7041762"/>
                </a:lnTo>
                <a:lnTo>
                  <a:pt x="8379282" y="7050747"/>
                </a:lnTo>
                <a:lnTo>
                  <a:pt x="8423710" y="7058422"/>
                </a:lnTo>
                <a:lnTo>
                  <a:pt x="8468278" y="7064790"/>
                </a:lnTo>
                <a:lnTo>
                  <a:pt x="8512958" y="7069853"/>
                </a:lnTo>
                <a:lnTo>
                  <a:pt x="8557718" y="7073614"/>
                </a:lnTo>
                <a:lnTo>
                  <a:pt x="8602528" y="7076076"/>
                </a:lnTo>
                <a:lnTo>
                  <a:pt x="8647360" y="7077241"/>
                </a:lnTo>
                <a:lnTo>
                  <a:pt x="8692181" y="7077113"/>
                </a:lnTo>
                <a:lnTo>
                  <a:pt x="8736963" y="7075693"/>
                </a:lnTo>
                <a:lnTo>
                  <a:pt x="8781675" y="7072984"/>
                </a:lnTo>
                <a:lnTo>
                  <a:pt x="8826288" y="7068990"/>
                </a:lnTo>
                <a:lnTo>
                  <a:pt x="8870770" y="7063713"/>
                </a:lnTo>
                <a:lnTo>
                  <a:pt x="8915091" y="7057155"/>
                </a:lnTo>
                <a:lnTo>
                  <a:pt x="8959223" y="7049320"/>
                </a:lnTo>
                <a:lnTo>
                  <a:pt x="9003134" y="7040209"/>
                </a:lnTo>
                <a:lnTo>
                  <a:pt x="9046795" y="7029827"/>
                </a:lnTo>
                <a:lnTo>
                  <a:pt x="9090174" y="7018174"/>
                </a:lnTo>
                <a:lnTo>
                  <a:pt x="9133243" y="7005255"/>
                </a:lnTo>
                <a:lnTo>
                  <a:pt x="9175972" y="6991072"/>
                </a:lnTo>
                <a:lnTo>
                  <a:pt x="9218329" y="6975627"/>
                </a:lnTo>
                <a:lnTo>
                  <a:pt x="9260285" y="6958923"/>
                </a:lnTo>
                <a:lnTo>
                  <a:pt x="9301809" y="6940963"/>
                </a:lnTo>
                <a:lnTo>
                  <a:pt x="9342873" y="6921750"/>
                </a:lnTo>
                <a:lnTo>
                  <a:pt x="9383445" y="6901286"/>
                </a:lnTo>
                <a:lnTo>
                  <a:pt x="9423495" y="6879574"/>
                </a:lnTo>
                <a:lnTo>
                  <a:pt x="9462993" y="6856616"/>
                </a:lnTo>
                <a:lnTo>
                  <a:pt x="9501910" y="6832416"/>
                </a:lnTo>
                <a:lnTo>
                  <a:pt x="9540215" y="6806976"/>
                </a:lnTo>
                <a:lnTo>
                  <a:pt x="9577877" y="6780299"/>
                </a:lnTo>
                <a:lnTo>
                  <a:pt x="9614867" y="6752388"/>
                </a:lnTo>
                <a:lnTo>
                  <a:pt x="9633214" y="6737653"/>
                </a:lnTo>
                <a:lnTo>
                  <a:pt x="9633214" y="5416207"/>
                </a:lnTo>
                <a:close/>
              </a:path>
              <a:path w="9633584" h="7077709">
                <a:moveTo>
                  <a:pt x="9633214" y="340770"/>
                </a:moveTo>
                <a:lnTo>
                  <a:pt x="1027984" y="340770"/>
                </a:lnTo>
                <a:lnTo>
                  <a:pt x="1016909" y="387971"/>
                </a:lnTo>
                <a:lnTo>
                  <a:pt x="1006245" y="435569"/>
                </a:lnTo>
                <a:lnTo>
                  <a:pt x="996046" y="483562"/>
                </a:lnTo>
                <a:lnTo>
                  <a:pt x="986325" y="531946"/>
                </a:lnTo>
                <a:lnTo>
                  <a:pt x="977097" y="580720"/>
                </a:lnTo>
                <a:lnTo>
                  <a:pt x="968375" y="629880"/>
                </a:lnTo>
                <a:lnTo>
                  <a:pt x="960172" y="679425"/>
                </a:lnTo>
                <a:lnTo>
                  <a:pt x="952501" y="729351"/>
                </a:lnTo>
                <a:lnTo>
                  <a:pt x="945377" y="779656"/>
                </a:lnTo>
                <a:lnTo>
                  <a:pt x="938812" y="830338"/>
                </a:lnTo>
                <a:lnTo>
                  <a:pt x="932821" y="881393"/>
                </a:lnTo>
                <a:lnTo>
                  <a:pt x="927416" y="932820"/>
                </a:lnTo>
                <a:lnTo>
                  <a:pt x="922612" y="984615"/>
                </a:lnTo>
                <a:lnTo>
                  <a:pt x="918421" y="1036777"/>
                </a:lnTo>
                <a:lnTo>
                  <a:pt x="914857" y="1089302"/>
                </a:lnTo>
                <a:lnTo>
                  <a:pt x="912627" y="1128130"/>
                </a:lnTo>
                <a:lnTo>
                  <a:pt x="910700" y="1167125"/>
                </a:lnTo>
                <a:lnTo>
                  <a:pt x="909126" y="1206319"/>
                </a:lnTo>
                <a:lnTo>
                  <a:pt x="907956" y="1245748"/>
                </a:lnTo>
                <a:lnTo>
                  <a:pt x="907862" y="1249675"/>
                </a:lnTo>
                <a:lnTo>
                  <a:pt x="1149354" y="2666663"/>
                </a:lnTo>
                <a:lnTo>
                  <a:pt x="1732724" y="3705860"/>
                </a:lnTo>
                <a:lnTo>
                  <a:pt x="2326111" y="4345408"/>
                </a:lnTo>
                <a:lnTo>
                  <a:pt x="2597653" y="4563448"/>
                </a:lnTo>
                <a:lnTo>
                  <a:pt x="3083688" y="5044022"/>
                </a:lnTo>
                <a:lnTo>
                  <a:pt x="3461517" y="5316565"/>
                </a:lnTo>
                <a:lnTo>
                  <a:pt x="3925378" y="5482193"/>
                </a:lnTo>
                <a:lnTo>
                  <a:pt x="4669507" y="5642022"/>
                </a:lnTo>
                <a:lnTo>
                  <a:pt x="4711893" y="5651657"/>
                </a:lnTo>
                <a:lnTo>
                  <a:pt x="4754593" y="5660894"/>
                </a:lnTo>
                <a:lnTo>
                  <a:pt x="4797602" y="5669723"/>
                </a:lnTo>
                <a:lnTo>
                  <a:pt x="4840919" y="5678133"/>
                </a:lnTo>
                <a:lnTo>
                  <a:pt x="4884538" y="5686111"/>
                </a:lnTo>
                <a:lnTo>
                  <a:pt x="4928456" y="5693648"/>
                </a:lnTo>
                <a:lnTo>
                  <a:pt x="4972669" y="5700731"/>
                </a:lnTo>
                <a:lnTo>
                  <a:pt x="5017175" y="5707349"/>
                </a:lnTo>
                <a:lnTo>
                  <a:pt x="5061968" y="5713492"/>
                </a:lnTo>
                <a:lnTo>
                  <a:pt x="5107046" y="5719147"/>
                </a:lnTo>
                <a:lnTo>
                  <a:pt x="5152405" y="5724303"/>
                </a:lnTo>
                <a:lnTo>
                  <a:pt x="5198041" y="5728950"/>
                </a:lnTo>
                <a:lnTo>
                  <a:pt x="5243951" y="5733075"/>
                </a:lnTo>
                <a:lnTo>
                  <a:pt x="5290131" y="5736669"/>
                </a:lnTo>
                <a:lnTo>
                  <a:pt x="5336577" y="5739718"/>
                </a:lnTo>
                <a:lnTo>
                  <a:pt x="5383285" y="5742212"/>
                </a:lnTo>
                <a:lnTo>
                  <a:pt x="5430253" y="5744140"/>
                </a:lnTo>
                <a:lnTo>
                  <a:pt x="5477476" y="5745491"/>
                </a:lnTo>
                <a:lnTo>
                  <a:pt x="5524951" y="5746253"/>
                </a:lnTo>
                <a:lnTo>
                  <a:pt x="5572673" y="5746414"/>
                </a:lnTo>
                <a:lnTo>
                  <a:pt x="5620641" y="5745964"/>
                </a:lnTo>
                <a:lnTo>
                  <a:pt x="5668848" y="5744892"/>
                </a:lnTo>
                <a:lnTo>
                  <a:pt x="5717293" y="5743185"/>
                </a:lnTo>
                <a:lnTo>
                  <a:pt x="5765972" y="5740833"/>
                </a:lnTo>
                <a:lnTo>
                  <a:pt x="5814880" y="5737825"/>
                </a:lnTo>
                <a:lnTo>
                  <a:pt x="5864015" y="5734148"/>
                </a:lnTo>
                <a:lnTo>
                  <a:pt x="5913372" y="5729793"/>
                </a:lnTo>
                <a:lnTo>
                  <a:pt x="5962947" y="5724747"/>
                </a:lnTo>
                <a:lnTo>
                  <a:pt x="6012738" y="5718999"/>
                </a:lnTo>
                <a:lnTo>
                  <a:pt x="6062741" y="5712538"/>
                </a:lnTo>
                <a:lnTo>
                  <a:pt x="6112952" y="5705353"/>
                </a:lnTo>
                <a:lnTo>
                  <a:pt x="6163367" y="5697432"/>
                </a:lnTo>
                <a:lnTo>
                  <a:pt x="6213982" y="5688765"/>
                </a:lnTo>
                <a:lnTo>
                  <a:pt x="6264795" y="5679339"/>
                </a:lnTo>
                <a:lnTo>
                  <a:pt x="6315801" y="5669144"/>
                </a:lnTo>
                <a:lnTo>
                  <a:pt x="6366996" y="5658168"/>
                </a:lnTo>
                <a:lnTo>
                  <a:pt x="6418378" y="5646400"/>
                </a:lnTo>
                <a:lnTo>
                  <a:pt x="6469942" y="5633829"/>
                </a:lnTo>
                <a:lnTo>
                  <a:pt x="6521685" y="5620443"/>
                </a:lnTo>
                <a:lnTo>
                  <a:pt x="6573602" y="5606231"/>
                </a:lnTo>
                <a:lnTo>
                  <a:pt x="6625692" y="5591183"/>
                </a:lnTo>
                <a:lnTo>
                  <a:pt x="6677949" y="5575285"/>
                </a:lnTo>
                <a:lnTo>
                  <a:pt x="6730370" y="5558528"/>
                </a:lnTo>
                <a:lnTo>
                  <a:pt x="6782952" y="5540900"/>
                </a:lnTo>
                <a:lnTo>
                  <a:pt x="6835691" y="5522390"/>
                </a:lnTo>
                <a:lnTo>
                  <a:pt x="6888583" y="5502985"/>
                </a:lnTo>
                <a:lnTo>
                  <a:pt x="6941625" y="5482676"/>
                </a:lnTo>
                <a:lnTo>
                  <a:pt x="6994812" y="5461451"/>
                </a:lnTo>
                <a:lnTo>
                  <a:pt x="7048142" y="5439299"/>
                </a:lnTo>
                <a:lnTo>
                  <a:pt x="7101611" y="5416207"/>
                </a:lnTo>
                <a:lnTo>
                  <a:pt x="9633214" y="5416207"/>
                </a:lnTo>
                <a:lnTo>
                  <a:pt x="9633214" y="340770"/>
                </a:lnTo>
                <a:close/>
              </a:path>
              <a:path w="9633584" h="7077709">
                <a:moveTo>
                  <a:pt x="9633214" y="0"/>
                </a:moveTo>
                <a:lnTo>
                  <a:pt x="0" y="0"/>
                </a:lnTo>
                <a:lnTo>
                  <a:pt x="0" y="201885"/>
                </a:lnTo>
                <a:lnTo>
                  <a:pt x="56479" y="223033"/>
                </a:lnTo>
                <a:lnTo>
                  <a:pt x="103216" y="238543"/>
                </a:lnTo>
                <a:lnTo>
                  <a:pt x="450784" y="328963"/>
                </a:lnTo>
                <a:lnTo>
                  <a:pt x="746109" y="355831"/>
                </a:lnTo>
                <a:lnTo>
                  <a:pt x="951180" y="349613"/>
                </a:lnTo>
                <a:lnTo>
                  <a:pt x="1027984" y="340770"/>
                </a:lnTo>
                <a:lnTo>
                  <a:pt x="9633214" y="340770"/>
                </a:lnTo>
                <a:lnTo>
                  <a:pt x="9633214" y="0"/>
                </a:lnTo>
                <a:close/>
              </a:path>
            </a:pathLst>
          </a:custGeom>
          <a:solidFill>
            <a:srgbClr val="C2E30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8016837" cy="6857615"/>
          </a:xfrm>
          <a:custGeom>
            <a:avLst/>
            <a:gdLst/>
            <a:ahLst/>
            <a:cxnLst/>
            <a:rect l="l" t="t" r="r" b="b"/>
            <a:pathLst>
              <a:path w="13219430" h="11308715">
                <a:moveTo>
                  <a:pt x="13128187" y="0"/>
                </a:moveTo>
                <a:lnTo>
                  <a:pt x="0" y="0"/>
                </a:lnTo>
                <a:lnTo>
                  <a:pt x="0" y="11308556"/>
                </a:lnTo>
                <a:lnTo>
                  <a:pt x="8948180" y="11308556"/>
                </a:lnTo>
                <a:lnTo>
                  <a:pt x="9488176" y="10959403"/>
                </a:lnTo>
                <a:lnTo>
                  <a:pt x="10932582" y="9912575"/>
                </a:lnTo>
                <a:lnTo>
                  <a:pt x="11921130" y="9138789"/>
                </a:lnTo>
                <a:lnTo>
                  <a:pt x="12287587" y="8836711"/>
                </a:lnTo>
                <a:lnTo>
                  <a:pt x="12879991" y="6834115"/>
                </a:lnTo>
                <a:lnTo>
                  <a:pt x="13164361" y="5223117"/>
                </a:lnTo>
                <a:lnTo>
                  <a:pt x="13218908" y="3154598"/>
                </a:lnTo>
                <a:lnTo>
                  <a:pt x="13128187" y="0"/>
                </a:lnTo>
                <a:close/>
              </a:path>
            </a:pathLst>
          </a:custGeom>
          <a:solidFill>
            <a:srgbClr val="0052C7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20" name="bg 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61082" y="286873"/>
            <a:ext cx="2580356" cy="32345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43" b="1" i="0">
                <a:solidFill>
                  <a:schemeClr val="bg1"/>
                </a:solidFill>
                <a:latin typeface="Montserrat SemiBold"/>
                <a:cs typeface="Montserrat SemiBold"/>
              </a:defRPr>
            </a:lvl1pPr>
          </a:lstStyle>
          <a:p>
            <a:pPr marL="7701">
              <a:spcBef>
                <a:spcPts val="146"/>
              </a:spcBef>
            </a:pPr>
            <a:r>
              <a:rPr lang="en-GB" spc="-30"/>
              <a:t>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43" b="1" i="0">
                <a:solidFill>
                  <a:schemeClr val="bg1"/>
                </a:solidFill>
                <a:latin typeface="Montserrat SemiBold"/>
                <a:cs typeface="Montserrat SemiBold"/>
              </a:defRPr>
            </a:lvl1pPr>
          </a:lstStyle>
          <a:p>
            <a:pPr marL="7701">
              <a:spcBef>
                <a:spcPts val="146"/>
              </a:spcBef>
            </a:pPr>
            <a:r>
              <a:rPr lang="en-GB" spc="-15"/>
              <a:t>Presentation</a:t>
            </a:r>
            <a:r>
              <a:rPr lang="en-GB" spc="-55"/>
              <a:t> </a:t>
            </a:r>
            <a:r>
              <a:rPr lang="en-GB" spc="-6"/>
              <a:t>title</a:t>
            </a:r>
            <a:r>
              <a:rPr lang="en-GB" spc="-55"/>
              <a:t> </a:t>
            </a:r>
            <a:r>
              <a:rPr lang="en-GB"/>
              <a:t>lorem</a:t>
            </a:r>
            <a:r>
              <a:rPr lang="en-GB" spc="-55"/>
              <a:t> </a:t>
            </a:r>
            <a:r>
              <a:rPr lang="en-GB" spc="-6"/>
              <a:t>ipsum</a:t>
            </a:r>
          </a:p>
        </p:txBody>
      </p:sp>
    </p:spTree>
    <p:extLst>
      <p:ext uri="{BB962C8B-B14F-4D97-AF65-F5344CB8AC3E}">
        <p14:creationId xmlns:p14="http://schemas.microsoft.com/office/powerpoint/2010/main" val="1209713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D7-8FE2-42D3-B64B-64E734899C14}" type="datetimeFigureOut">
              <a:rPr lang="en-GB" smtClean="0"/>
              <a:pPr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6F77-4AAF-47D6-9989-6BFE87FEEA96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9CCB69-1669-CA2A-A211-75F84ACB9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7158" y="0"/>
            <a:ext cx="10691825" cy="6858000"/>
          </a:xfrm>
          <a:prstGeom prst="rect">
            <a:avLst/>
          </a:prstGeom>
        </p:spPr>
      </p:pic>
      <p:sp>
        <p:nvSpPr>
          <p:cNvPr id="8" name="bg object 17">
            <a:extLst>
              <a:ext uri="{FF2B5EF4-FFF2-40B4-BE49-F238E27FC236}">
                <a16:creationId xmlns:a16="http://schemas.microsoft.com/office/drawing/2014/main" id="{2ED382A0-25B7-2AC0-7C1B-E83791BD20BB}"/>
              </a:ext>
            </a:extLst>
          </p:cNvPr>
          <p:cNvSpPr/>
          <p:nvPr userDrawn="1"/>
        </p:nvSpPr>
        <p:spPr>
          <a:xfrm>
            <a:off x="6499469" y="-219005"/>
            <a:ext cx="5684874" cy="3891516"/>
          </a:xfrm>
          <a:custGeom>
            <a:avLst/>
            <a:gdLst/>
            <a:ahLst/>
            <a:cxnLst/>
            <a:rect l="l" t="t" r="r" b="b"/>
            <a:pathLst>
              <a:path w="9633584" h="7077709">
                <a:moveTo>
                  <a:pt x="9633214" y="5416207"/>
                </a:moveTo>
                <a:lnTo>
                  <a:pt x="7101611" y="5416207"/>
                </a:lnTo>
                <a:lnTo>
                  <a:pt x="7099778" y="5452080"/>
                </a:lnTo>
                <a:lnTo>
                  <a:pt x="7098704" y="5489154"/>
                </a:lnTo>
                <a:lnTo>
                  <a:pt x="7098620" y="5502985"/>
                </a:lnTo>
                <a:lnTo>
                  <a:pt x="7098502" y="5522390"/>
                </a:lnTo>
                <a:lnTo>
                  <a:pt x="7098472" y="5527365"/>
                </a:lnTo>
                <a:lnTo>
                  <a:pt x="7099166" y="5566648"/>
                </a:lnTo>
                <a:lnTo>
                  <a:pt x="7100840" y="5606231"/>
                </a:lnTo>
                <a:lnTo>
                  <a:pt x="7100870" y="5606939"/>
                </a:lnTo>
                <a:lnTo>
                  <a:pt x="7103547" y="5646400"/>
                </a:lnTo>
                <a:lnTo>
                  <a:pt x="7103667" y="5648171"/>
                </a:lnTo>
                <a:lnTo>
                  <a:pt x="7107642" y="5690281"/>
                </a:lnTo>
                <a:lnTo>
                  <a:pt x="7112864" y="5733075"/>
                </a:lnTo>
                <a:lnTo>
                  <a:pt x="7119462" y="5776874"/>
                </a:lnTo>
                <a:lnTo>
                  <a:pt x="7127474" y="5821227"/>
                </a:lnTo>
                <a:lnTo>
                  <a:pt x="7137000" y="5866198"/>
                </a:lnTo>
                <a:lnTo>
                  <a:pt x="7148123" y="5911721"/>
                </a:lnTo>
                <a:lnTo>
                  <a:pt x="7160928" y="5957733"/>
                </a:lnTo>
                <a:lnTo>
                  <a:pt x="7175498" y="6004167"/>
                </a:lnTo>
                <a:lnTo>
                  <a:pt x="7191918" y="6050960"/>
                </a:lnTo>
                <a:lnTo>
                  <a:pt x="7210271" y="6098047"/>
                </a:lnTo>
                <a:lnTo>
                  <a:pt x="7230641" y="6145362"/>
                </a:lnTo>
                <a:lnTo>
                  <a:pt x="7253113" y="6192840"/>
                </a:lnTo>
                <a:lnTo>
                  <a:pt x="7277769" y="6240417"/>
                </a:lnTo>
                <a:lnTo>
                  <a:pt x="7304695" y="6288028"/>
                </a:lnTo>
                <a:lnTo>
                  <a:pt x="7333974" y="6335608"/>
                </a:lnTo>
                <a:lnTo>
                  <a:pt x="7365690" y="6383092"/>
                </a:lnTo>
                <a:lnTo>
                  <a:pt x="7399927" y="6430415"/>
                </a:lnTo>
                <a:lnTo>
                  <a:pt x="7436769" y="6477512"/>
                </a:lnTo>
                <a:lnTo>
                  <a:pt x="7476300" y="6524318"/>
                </a:lnTo>
                <a:lnTo>
                  <a:pt x="7518603" y="6570769"/>
                </a:lnTo>
                <a:lnTo>
                  <a:pt x="7554777" y="6607971"/>
                </a:lnTo>
                <a:lnTo>
                  <a:pt x="7592789" y="6644879"/>
                </a:lnTo>
                <a:lnTo>
                  <a:pt x="7632749" y="6681446"/>
                </a:lnTo>
                <a:lnTo>
                  <a:pt x="7674766" y="6717623"/>
                </a:lnTo>
                <a:lnTo>
                  <a:pt x="7712189" y="6747937"/>
                </a:lnTo>
                <a:lnTo>
                  <a:pt x="7750265" y="6776897"/>
                </a:lnTo>
                <a:lnTo>
                  <a:pt x="7788964" y="6804507"/>
                </a:lnTo>
                <a:lnTo>
                  <a:pt x="7828255" y="6830769"/>
                </a:lnTo>
                <a:lnTo>
                  <a:pt x="7868110" y="6855686"/>
                </a:lnTo>
                <a:lnTo>
                  <a:pt x="7908496" y="6879260"/>
                </a:lnTo>
                <a:lnTo>
                  <a:pt x="7949385" y="6901495"/>
                </a:lnTo>
                <a:lnTo>
                  <a:pt x="7990747" y="6922393"/>
                </a:lnTo>
                <a:lnTo>
                  <a:pt x="8032550" y="6941956"/>
                </a:lnTo>
                <a:lnTo>
                  <a:pt x="8074766" y="6960187"/>
                </a:lnTo>
                <a:lnTo>
                  <a:pt x="8117363" y="6977090"/>
                </a:lnTo>
                <a:lnTo>
                  <a:pt x="8160313" y="6992666"/>
                </a:lnTo>
                <a:lnTo>
                  <a:pt x="8203584" y="7006918"/>
                </a:lnTo>
                <a:lnTo>
                  <a:pt x="8247146" y="7019850"/>
                </a:lnTo>
                <a:lnTo>
                  <a:pt x="8290970" y="7031464"/>
                </a:lnTo>
                <a:lnTo>
                  <a:pt x="8335025" y="7041762"/>
                </a:lnTo>
                <a:lnTo>
                  <a:pt x="8379282" y="7050747"/>
                </a:lnTo>
                <a:lnTo>
                  <a:pt x="8423710" y="7058422"/>
                </a:lnTo>
                <a:lnTo>
                  <a:pt x="8468278" y="7064790"/>
                </a:lnTo>
                <a:lnTo>
                  <a:pt x="8512958" y="7069853"/>
                </a:lnTo>
                <a:lnTo>
                  <a:pt x="8557718" y="7073614"/>
                </a:lnTo>
                <a:lnTo>
                  <a:pt x="8602528" y="7076076"/>
                </a:lnTo>
                <a:lnTo>
                  <a:pt x="8647360" y="7077241"/>
                </a:lnTo>
                <a:lnTo>
                  <a:pt x="8692181" y="7077113"/>
                </a:lnTo>
                <a:lnTo>
                  <a:pt x="8736963" y="7075693"/>
                </a:lnTo>
                <a:lnTo>
                  <a:pt x="8781675" y="7072984"/>
                </a:lnTo>
                <a:lnTo>
                  <a:pt x="8826288" y="7068990"/>
                </a:lnTo>
                <a:lnTo>
                  <a:pt x="8870770" y="7063713"/>
                </a:lnTo>
                <a:lnTo>
                  <a:pt x="8915091" y="7057155"/>
                </a:lnTo>
                <a:lnTo>
                  <a:pt x="8959223" y="7049320"/>
                </a:lnTo>
                <a:lnTo>
                  <a:pt x="9003134" y="7040209"/>
                </a:lnTo>
                <a:lnTo>
                  <a:pt x="9046795" y="7029827"/>
                </a:lnTo>
                <a:lnTo>
                  <a:pt x="9090174" y="7018174"/>
                </a:lnTo>
                <a:lnTo>
                  <a:pt x="9133243" y="7005255"/>
                </a:lnTo>
                <a:lnTo>
                  <a:pt x="9175972" y="6991072"/>
                </a:lnTo>
                <a:lnTo>
                  <a:pt x="9218329" y="6975627"/>
                </a:lnTo>
                <a:lnTo>
                  <a:pt x="9260285" y="6958923"/>
                </a:lnTo>
                <a:lnTo>
                  <a:pt x="9301809" y="6940963"/>
                </a:lnTo>
                <a:lnTo>
                  <a:pt x="9342873" y="6921750"/>
                </a:lnTo>
                <a:lnTo>
                  <a:pt x="9383445" y="6901286"/>
                </a:lnTo>
                <a:lnTo>
                  <a:pt x="9423495" y="6879574"/>
                </a:lnTo>
                <a:lnTo>
                  <a:pt x="9462993" y="6856616"/>
                </a:lnTo>
                <a:lnTo>
                  <a:pt x="9501910" y="6832416"/>
                </a:lnTo>
                <a:lnTo>
                  <a:pt x="9540215" y="6806976"/>
                </a:lnTo>
                <a:lnTo>
                  <a:pt x="9577877" y="6780299"/>
                </a:lnTo>
                <a:lnTo>
                  <a:pt x="9614867" y="6752388"/>
                </a:lnTo>
                <a:lnTo>
                  <a:pt x="9633214" y="6737653"/>
                </a:lnTo>
                <a:lnTo>
                  <a:pt x="9633214" y="5416207"/>
                </a:lnTo>
                <a:close/>
              </a:path>
              <a:path w="9633584" h="7077709">
                <a:moveTo>
                  <a:pt x="9633214" y="340770"/>
                </a:moveTo>
                <a:lnTo>
                  <a:pt x="1027984" y="340770"/>
                </a:lnTo>
                <a:lnTo>
                  <a:pt x="1016909" y="387971"/>
                </a:lnTo>
                <a:lnTo>
                  <a:pt x="1006245" y="435569"/>
                </a:lnTo>
                <a:lnTo>
                  <a:pt x="996046" y="483562"/>
                </a:lnTo>
                <a:lnTo>
                  <a:pt x="986325" y="531946"/>
                </a:lnTo>
                <a:lnTo>
                  <a:pt x="977097" y="580720"/>
                </a:lnTo>
                <a:lnTo>
                  <a:pt x="968375" y="629880"/>
                </a:lnTo>
                <a:lnTo>
                  <a:pt x="960172" y="679425"/>
                </a:lnTo>
                <a:lnTo>
                  <a:pt x="952501" y="729351"/>
                </a:lnTo>
                <a:lnTo>
                  <a:pt x="945377" y="779656"/>
                </a:lnTo>
                <a:lnTo>
                  <a:pt x="938812" y="830338"/>
                </a:lnTo>
                <a:lnTo>
                  <a:pt x="932821" y="881393"/>
                </a:lnTo>
                <a:lnTo>
                  <a:pt x="927416" y="932820"/>
                </a:lnTo>
                <a:lnTo>
                  <a:pt x="922612" y="984615"/>
                </a:lnTo>
                <a:lnTo>
                  <a:pt x="918421" y="1036777"/>
                </a:lnTo>
                <a:lnTo>
                  <a:pt x="914857" y="1089302"/>
                </a:lnTo>
                <a:lnTo>
                  <a:pt x="912627" y="1128130"/>
                </a:lnTo>
                <a:lnTo>
                  <a:pt x="910700" y="1167125"/>
                </a:lnTo>
                <a:lnTo>
                  <a:pt x="909126" y="1206319"/>
                </a:lnTo>
                <a:lnTo>
                  <a:pt x="907956" y="1245748"/>
                </a:lnTo>
                <a:lnTo>
                  <a:pt x="907862" y="1249675"/>
                </a:lnTo>
                <a:lnTo>
                  <a:pt x="1149354" y="2666663"/>
                </a:lnTo>
                <a:lnTo>
                  <a:pt x="1732724" y="3705860"/>
                </a:lnTo>
                <a:lnTo>
                  <a:pt x="2326111" y="4345408"/>
                </a:lnTo>
                <a:lnTo>
                  <a:pt x="2597653" y="4563448"/>
                </a:lnTo>
                <a:lnTo>
                  <a:pt x="3083688" y="5044022"/>
                </a:lnTo>
                <a:lnTo>
                  <a:pt x="3461517" y="5316565"/>
                </a:lnTo>
                <a:lnTo>
                  <a:pt x="3925378" y="5482193"/>
                </a:lnTo>
                <a:lnTo>
                  <a:pt x="4669507" y="5642022"/>
                </a:lnTo>
                <a:lnTo>
                  <a:pt x="4711893" y="5651657"/>
                </a:lnTo>
                <a:lnTo>
                  <a:pt x="4754593" y="5660894"/>
                </a:lnTo>
                <a:lnTo>
                  <a:pt x="4797602" y="5669723"/>
                </a:lnTo>
                <a:lnTo>
                  <a:pt x="4840919" y="5678133"/>
                </a:lnTo>
                <a:lnTo>
                  <a:pt x="4884538" y="5686111"/>
                </a:lnTo>
                <a:lnTo>
                  <a:pt x="4928456" y="5693648"/>
                </a:lnTo>
                <a:lnTo>
                  <a:pt x="4972669" y="5700731"/>
                </a:lnTo>
                <a:lnTo>
                  <a:pt x="5017175" y="5707349"/>
                </a:lnTo>
                <a:lnTo>
                  <a:pt x="5061968" y="5713492"/>
                </a:lnTo>
                <a:lnTo>
                  <a:pt x="5107046" y="5719147"/>
                </a:lnTo>
                <a:lnTo>
                  <a:pt x="5152405" y="5724303"/>
                </a:lnTo>
                <a:lnTo>
                  <a:pt x="5198041" y="5728950"/>
                </a:lnTo>
                <a:lnTo>
                  <a:pt x="5243951" y="5733075"/>
                </a:lnTo>
                <a:lnTo>
                  <a:pt x="5290131" y="5736669"/>
                </a:lnTo>
                <a:lnTo>
                  <a:pt x="5336577" y="5739718"/>
                </a:lnTo>
                <a:lnTo>
                  <a:pt x="5383285" y="5742212"/>
                </a:lnTo>
                <a:lnTo>
                  <a:pt x="5430253" y="5744140"/>
                </a:lnTo>
                <a:lnTo>
                  <a:pt x="5477476" y="5745491"/>
                </a:lnTo>
                <a:lnTo>
                  <a:pt x="5524951" y="5746253"/>
                </a:lnTo>
                <a:lnTo>
                  <a:pt x="5572673" y="5746414"/>
                </a:lnTo>
                <a:lnTo>
                  <a:pt x="5620641" y="5745964"/>
                </a:lnTo>
                <a:lnTo>
                  <a:pt x="5668848" y="5744892"/>
                </a:lnTo>
                <a:lnTo>
                  <a:pt x="5717293" y="5743185"/>
                </a:lnTo>
                <a:lnTo>
                  <a:pt x="5765972" y="5740833"/>
                </a:lnTo>
                <a:lnTo>
                  <a:pt x="5814880" y="5737825"/>
                </a:lnTo>
                <a:lnTo>
                  <a:pt x="5864015" y="5734148"/>
                </a:lnTo>
                <a:lnTo>
                  <a:pt x="5913372" y="5729793"/>
                </a:lnTo>
                <a:lnTo>
                  <a:pt x="5962947" y="5724747"/>
                </a:lnTo>
                <a:lnTo>
                  <a:pt x="6012738" y="5718999"/>
                </a:lnTo>
                <a:lnTo>
                  <a:pt x="6062741" y="5712538"/>
                </a:lnTo>
                <a:lnTo>
                  <a:pt x="6112952" y="5705353"/>
                </a:lnTo>
                <a:lnTo>
                  <a:pt x="6163367" y="5697432"/>
                </a:lnTo>
                <a:lnTo>
                  <a:pt x="6213982" y="5688765"/>
                </a:lnTo>
                <a:lnTo>
                  <a:pt x="6264795" y="5679339"/>
                </a:lnTo>
                <a:lnTo>
                  <a:pt x="6315801" y="5669144"/>
                </a:lnTo>
                <a:lnTo>
                  <a:pt x="6366996" y="5658168"/>
                </a:lnTo>
                <a:lnTo>
                  <a:pt x="6418378" y="5646400"/>
                </a:lnTo>
                <a:lnTo>
                  <a:pt x="6469942" y="5633829"/>
                </a:lnTo>
                <a:lnTo>
                  <a:pt x="6521685" y="5620443"/>
                </a:lnTo>
                <a:lnTo>
                  <a:pt x="6573602" y="5606231"/>
                </a:lnTo>
                <a:lnTo>
                  <a:pt x="6625692" y="5591183"/>
                </a:lnTo>
                <a:lnTo>
                  <a:pt x="6677949" y="5575285"/>
                </a:lnTo>
                <a:lnTo>
                  <a:pt x="6730370" y="5558528"/>
                </a:lnTo>
                <a:lnTo>
                  <a:pt x="6782952" y="5540900"/>
                </a:lnTo>
                <a:lnTo>
                  <a:pt x="6835691" y="5522390"/>
                </a:lnTo>
                <a:lnTo>
                  <a:pt x="6888583" y="5502985"/>
                </a:lnTo>
                <a:lnTo>
                  <a:pt x="6941625" y="5482676"/>
                </a:lnTo>
                <a:lnTo>
                  <a:pt x="6994812" y="5461451"/>
                </a:lnTo>
                <a:lnTo>
                  <a:pt x="7048142" y="5439299"/>
                </a:lnTo>
                <a:lnTo>
                  <a:pt x="7101611" y="5416207"/>
                </a:lnTo>
                <a:lnTo>
                  <a:pt x="9633214" y="5416207"/>
                </a:lnTo>
                <a:lnTo>
                  <a:pt x="9633214" y="340770"/>
                </a:lnTo>
                <a:close/>
              </a:path>
              <a:path w="9633584" h="7077709">
                <a:moveTo>
                  <a:pt x="9633214" y="0"/>
                </a:moveTo>
                <a:lnTo>
                  <a:pt x="0" y="0"/>
                </a:lnTo>
                <a:lnTo>
                  <a:pt x="0" y="201885"/>
                </a:lnTo>
                <a:lnTo>
                  <a:pt x="56479" y="223033"/>
                </a:lnTo>
                <a:lnTo>
                  <a:pt x="103216" y="238543"/>
                </a:lnTo>
                <a:lnTo>
                  <a:pt x="450784" y="328963"/>
                </a:lnTo>
                <a:lnTo>
                  <a:pt x="746109" y="355831"/>
                </a:lnTo>
                <a:lnTo>
                  <a:pt x="951180" y="349613"/>
                </a:lnTo>
                <a:lnTo>
                  <a:pt x="1027984" y="340770"/>
                </a:lnTo>
                <a:lnTo>
                  <a:pt x="9633214" y="340770"/>
                </a:lnTo>
                <a:lnTo>
                  <a:pt x="9633214" y="0"/>
                </a:lnTo>
                <a:close/>
              </a:path>
            </a:pathLst>
          </a:custGeom>
          <a:solidFill>
            <a:srgbClr val="C2E300"/>
          </a:solidFill>
        </p:spPr>
        <p:txBody>
          <a:bodyPr wrap="square" lIns="0" tIns="0" rIns="0" bIns="0" rtlCol="0"/>
          <a:lstStyle/>
          <a:p>
            <a:endParaRPr sz="3533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479" y="850605"/>
            <a:ext cx="5968409" cy="506109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14" name="Picture 13" descr="A map of the united kingdom&#10;&#10;AI-generated content may be incorrect.">
            <a:extLst>
              <a:ext uri="{FF2B5EF4-FFF2-40B4-BE49-F238E27FC236}">
                <a16:creationId xmlns:a16="http://schemas.microsoft.com/office/drawing/2014/main" id="{BEE7FB27-9095-0C76-D1D1-379646A7C47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816" y="3879308"/>
            <a:ext cx="2455588" cy="25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87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xamp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D7-8FE2-42D3-B64B-64E734899C14}" type="datetimeFigureOut">
              <a:rPr lang="en-GB" smtClean="0"/>
              <a:pPr/>
              <a:t>10/07/2025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bg object 18">
            <a:extLst>
              <a:ext uri="{FF2B5EF4-FFF2-40B4-BE49-F238E27FC236}">
                <a16:creationId xmlns:a16="http://schemas.microsoft.com/office/drawing/2014/main" id="{5484FB37-F7D4-753B-6A20-17F96B9A79CC}"/>
              </a:ext>
            </a:extLst>
          </p:cNvPr>
          <p:cNvSpPr/>
          <p:nvPr userDrawn="1"/>
        </p:nvSpPr>
        <p:spPr>
          <a:xfrm rot="16200000">
            <a:off x="2593472" y="3111549"/>
            <a:ext cx="5916367" cy="11103304"/>
          </a:xfrm>
          <a:custGeom>
            <a:avLst/>
            <a:gdLst/>
            <a:ahLst/>
            <a:cxnLst/>
            <a:rect l="l" t="t" r="r" b="b"/>
            <a:pathLst>
              <a:path w="13219430" h="11308715">
                <a:moveTo>
                  <a:pt x="13128187" y="0"/>
                </a:moveTo>
                <a:lnTo>
                  <a:pt x="0" y="0"/>
                </a:lnTo>
                <a:lnTo>
                  <a:pt x="0" y="11308556"/>
                </a:lnTo>
                <a:lnTo>
                  <a:pt x="8948180" y="11308556"/>
                </a:lnTo>
                <a:lnTo>
                  <a:pt x="9488176" y="10959403"/>
                </a:lnTo>
                <a:lnTo>
                  <a:pt x="10932582" y="9912575"/>
                </a:lnTo>
                <a:lnTo>
                  <a:pt x="11921130" y="9138789"/>
                </a:lnTo>
                <a:lnTo>
                  <a:pt x="12287587" y="8836711"/>
                </a:lnTo>
                <a:lnTo>
                  <a:pt x="12879991" y="6834115"/>
                </a:lnTo>
                <a:lnTo>
                  <a:pt x="13164361" y="5223117"/>
                </a:lnTo>
                <a:lnTo>
                  <a:pt x="13218908" y="3154598"/>
                </a:lnTo>
                <a:lnTo>
                  <a:pt x="13128187" y="0"/>
                </a:lnTo>
                <a:close/>
              </a:path>
            </a:pathLst>
          </a:custGeom>
          <a:solidFill>
            <a:srgbClr val="0052C7"/>
          </a:solidFill>
        </p:spPr>
        <p:txBody>
          <a:bodyPr wrap="square" lIns="0" tIns="0" rIns="0" bIns="0" rtlCol="0"/>
          <a:lstStyle/>
          <a:p>
            <a:endParaRPr sz="3533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79D4C3F-9687-587E-9B00-C5C7ED65AE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37784" y="276447"/>
            <a:ext cx="4018856" cy="528663"/>
          </a:xfrm>
          <a:prstGeom prst="rect">
            <a:avLst/>
          </a:prstGeom>
        </p:spPr>
      </p:pic>
      <p:pic>
        <p:nvPicPr>
          <p:cNvPr id="9" name="Picture 8" descr="A white logo with a black background&#10;&#10;AI-generated content may be incorrect.">
            <a:extLst>
              <a:ext uri="{FF2B5EF4-FFF2-40B4-BE49-F238E27FC236}">
                <a16:creationId xmlns:a16="http://schemas.microsoft.com/office/drawing/2014/main" id="{8E220AC1-F26C-1D11-88E1-AC6CA517AD2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77" y="5889581"/>
            <a:ext cx="699909" cy="699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67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D7-8FE2-42D3-B64B-64E734899C14}" type="datetimeFigureOut">
              <a:rPr lang="en-GB" smtClean="0"/>
              <a:pPr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6F77-4AAF-47D6-9989-6BFE87FEEA96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9CCB69-1669-CA2A-A211-75F84ACB9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7158" y="0"/>
            <a:ext cx="10691825" cy="6858000"/>
          </a:xfrm>
          <a:prstGeom prst="rect">
            <a:avLst/>
          </a:prstGeom>
        </p:spPr>
      </p:pic>
      <p:sp>
        <p:nvSpPr>
          <p:cNvPr id="8" name="bg object 17">
            <a:extLst>
              <a:ext uri="{FF2B5EF4-FFF2-40B4-BE49-F238E27FC236}">
                <a16:creationId xmlns:a16="http://schemas.microsoft.com/office/drawing/2014/main" id="{2ED382A0-25B7-2AC0-7C1B-E83791BD20BB}"/>
              </a:ext>
            </a:extLst>
          </p:cNvPr>
          <p:cNvSpPr/>
          <p:nvPr userDrawn="1"/>
        </p:nvSpPr>
        <p:spPr>
          <a:xfrm>
            <a:off x="6499469" y="-219005"/>
            <a:ext cx="5684874" cy="3891516"/>
          </a:xfrm>
          <a:custGeom>
            <a:avLst/>
            <a:gdLst/>
            <a:ahLst/>
            <a:cxnLst/>
            <a:rect l="l" t="t" r="r" b="b"/>
            <a:pathLst>
              <a:path w="9633584" h="7077709">
                <a:moveTo>
                  <a:pt x="9633214" y="5416207"/>
                </a:moveTo>
                <a:lnTo>
                  <a:pt x="7101611" y="5416207"/>
                </a:lnTo>
                <a:lnTo>
                  <a:pt x="7099778" y="5452080"/>
                </a:lnTo>
                <a:lnTo>
                  <a:pt x="7098704" y="5489154"/>
                </a:lnTo>
                <a:lnTo>
                  <a:pt x="7098620" y="5502985"/>
                </a:lnTo>
                <a:lnTo>
                  <a:pt x="7098502" y="5522390"/>
                </a:lnTo>
                <a:lnTo>
                  <a:pt x="7098472" y="5527365"/>
                </a:lnTo>
                <a:lnTo>
                  <a:pt x="7099166" y="5566648"/>
                </a:lnTo>
                <a:lnTo>
                  <a:pt x="7100840" y="5606231"/>
                </a:lnTo>
                <a:lnTo>
                  <a:pt x="7100870" y="5606939"/>
                </a:lnTo>
                <a:lnTo>
                  <a:pt x="7103547" y="5646400"/>
                </a:lnTo>
                <a:lnTo>
                  <a:pt x="7103667" y="5648171"/>
                </a:lnTo>
                <a:lnTo>
                  <a:pt x="7107642" y="5690281"/>
                </a:lnTo>
                <a:lnTo>
                  <a:pt x="7112864" y="5733075"/>
                </a:lnTo>
                <a:lnTo>
                  <a:pt x="7119462" y="5776874"/>
                </a:lnTo>
                <a:lnTo>
                  <a:pt x="7127474" y="5821227"/>
                </a:lnTo>
                <a:lnTo>
                  <a:pt x="7137000" y="5866198"/>
                </a:lnTo>
                <a:lnTo>
                  <a:pt x="7148123" y="5911721"/>
                </a:lnTo>
                <a:lnTo>
                  <a:pt x="7160928" y="5957733"/>
                </a:lnTo>
                <a:lnTo>
                  <a:pt x="7175498" y="6004167"/>
                </a:lnTo>
                <a:lnTo>
                  <a:pt x="7191918" y="6050960"/>
                </a:lnTo>
                <a:lnTo>
                  <a:pt x="7210271" y="6098047"/>
                </a:lnTo>
                <a:lnTo>
                  <a:pt x="7230641" y="6145362"/>
                </a:lnTo>
                <a:lnTo>
                  <a:pt x="7253113" y="6192840"/>
                </a:lnTo>
                <a:lnTo>
                  <a:pt x="7277769" y="6240417"/>
                </a:lnTo>
                <a:lnTo>
                  <a:pt x="7304695" y="6288028"/>
                </a:lnTo>
                <a:lnTo>
                  <a:pt x="7333974" y="6335608"/>
                </a:lnTo>
                <a:lnTo>
                  <a:pt x="7365690" y="6383092"/>
                </a:lnTo>
                <a:lnTo>
                  <a:pt x="7399927" y="6430415"/>
                </a:lnTo>
                <a:lnTo>
                  <a:pt x="7436769" y="6477512"/>
                </a:lnTo>
                <a:lnTo>
                  <a:pt x="7476300" y="6524318"/>
                </a:lnTo>
                <a:lnTo>
                  <a:pt x="7518603" y="6570769"/>
                </a:lnTo>
                <a:lnTo>
                  <a:pt x="7554777" y="6607971"/>
                </a:lnTo>
                <a:lnTo>
                  <a:pt x="7592789" y="6644879"/>
                </a:lnTo>
                <a:lnTo>
                  <a:pt x="7632749" y="6681446"/>
                </a:lnTo>
                <a:lnTo>
                  <a:pt x="7674766" y="6717623"/>
                </a:lnTo>
                <a:lnTo>
                  <a:pt x="7712189" y="6747937"/>
                </a:lnTo>
                <a:lnTo>
                  <a:pt x="7750265" y="6776897"/>
                </a:lnTo>
                <a:lnTo>
                  <a:pt x="7788964" y="6804507"/>
                </a:lnTo>
                <a:lnTo>
                  <a:pt x="7828255" y="6830769"/>
                </a:lnTo>
                <a:lnTo>
                  <a:pt x="7868110" y="6855686"/>
                </a:lnTo>
                <a:lnTo>
                  <a:pt x="7908496" y="6879260"/>
                </a:lnTo>
                <a:lnTo>
                  <a:pt x="7949385" y="6901495"/>
                </a:lnTo>
                <a:lnTo>
                  <a:pt x="7990747" y="6922393"/>
                </a:lnTo>
                <a:lnTo>
                  <a:pt x="8032550" y="6941956"/>
                </a:lnTo>
                <a:lnTo>
                  <a:pt x="8074766" y="6960187"/>
                </a:lnTo>
                <a:lnTo>
                  <a:pt x="8117363" y="6977090"/>
                </a:lnTo>
                <a:lnTo>
                  <a:pt x="8160313" y="6992666"/>
                </a:lnTo>
                <a:lnTo>
                  <a:pt x="8203584" y="7006918"/>
                </a:lnTo>
                <a:lnTo>
                  <a:pt x="8247146" y="7019850"/>
                </a:lnTo>
                <a:lnTo>
                  <a:pt x="8290970" y="7031464"/>
                </a:lnTo>
                <a:lnTo>
                  <a:pt x="8335025" y="7041762"/>
                </a:lnTo>
                <a:lnTo>
                  <a:pt x="8379282" y="7050747"/>
                </a:lnTo>
                <a:lnTo>
                  <a:pt x="8423710" y="7058422"/>
                </a:lnTo>
                <a:lnTo>
                  <a:pt x="8468278" y="7064790"/>
                </a:lnTo>
                <a:lnTo>
                  <a:pt x="8512958" y="7069853"/>
                </a:lnTo>
                <a:lnTo>
                  <a:pt x="8557718" y="7073614"/>
                </a:lnTo>
                <a:lnTo>
                  <a:pt x="8602528" y="7076076"/>
                </a:lnTo>
                <a:lnTo>
                  <a:pt x="8647360" y="7077241"/>
                </a:lnTo>
                <a:lnTo>
                  <a:pt x="8692181" y="7077113"/>
                </a:lnTo>
                <a:lnTo>
                  <a:pt x="8736963" y="7075693"/>
                </a:lnTo>
                <a:lnTo>
                  <a:pt x="8781675" y="7072984"/>
                </a:lnTo>
                <a:lnTo>
                  <a:pt x="8826288" y="7068990"/>
                </a:lnTo>
                <a:lnTo>
                  <a:pt x="8870770" y="7063713"/>
                </a:lnTo>
                <a:lnTo>
                  <a:pt x="8915091" y="7057155"/>
                </a:lnTo>
                <a:lnTo>
                  <a:pt x="8959223" y="7049320"/>
                </a:lnTo>
                <a:lnTo>
                  <a:pt x="9003134" y="7040209"/>
                </a:lnTo>
                <a:lnTo>
                  <a:pt x="9046795" y="7029827"/>
                </a:lnTo>
                <a:lnTo>
                  <a:pt x="9090174" y="7018174"/>
                </a:lnTo>
                <a:lnTo>
                  <a:pt x="9133243" y="7005255"/>
                </a:lnTo>
                <a:lnTo>
                  <a:pt x="9175972" y="6991072"/>
                </a:lnTo>
                <a:lnTo>
                  <a:pt x="9218329" y="6975627"/>
                </a:lnTo>
                <a:lnTo>
                  <a:pt x="9260285" y="6958923"/>
                </a:lnTo>
                <a:lnTo>
                  <a:pt x="9301809" y="6940963"/>
                </a:lnTo>
                <a:lnTo>
                  <a:pt x="9342873" y="6921750"/>
                </a:lnTo>
                <a:lnTo>
                  <a:pt x="9383445" y="6901286"/>
                </a:lnTo>
                <a:lnTo>
                  <a:pt x="9423495" y="6879574"/>
                </a:lnTo>
                <a:lnTo>
                  <a:pt x="9462993" y="6856616"/>
                </a:lnTo>
                <a:lnTo>
                  <a:pt x="9501910" y="6832416"/>
                </a:lnTo>
                <a:lnTo>
                  <a:pt x="9540215" y="6806976"/>
                </a:lnTo>
                <a:lnTo>
                  <a:pt x="9577877" y="6780299"/>
                </a:lnTo>
                <a:lnTo>
                  <a:pt x="9614867" y="6752388"/>
                </a:lnTo>
                <a:lnTo>
                  <a:pt x="9633214" y="6737653"/>
                </a:lnTo>
                <a:lnTo>
                  <a:pt x="9633214" y="5416207"/>
                </a:lnTo>
                <a:close/>
              </a:path>
              <a:path w="9633584" h="7077709">
                <a:moveTo>
                  <a:pt x="9633214" y="340770"/>
                </a:moveTo>
                <a:lnTo>
                  <a:pt x="1027984" y="340770"/>
                </a:lnTo>
                <a:lnTo>
                  <a:pt x="1016909" y="387971"/>
                </a:lnTo>
                <a:lnTo>
                  <a:pt x="1006245" y="435569"/>
                </a:lnTo>
                <a:lnTo>
                  <a:pt x="996046" y="483562"/>
                </a:lnTo>
                <a:lnTo>
                  <a:pt x="986325" y="531946"/>
                </a:lnTo>
                <a:lnTo>
                  <a:pt x="977097" y="580720"/>
                </a:lnTo>
                <a:lnTo>
                  <a:pt x="968375" y="629880"/>
                </a:lnTo>
                <a:lnTo>
                  <a:pt x="960172" y="679425"/>
                </a:lnTo>
                <a:lnTo>
                  <a:pt x="952501" y="729351"/>
                </a:lnTo>
                <a:lnTo>
                  <a:pt x="945377" y="779656"/>
                </a:lnTo>
                <a:lnTo>
                  <a:pt x="938812" y="830338"/>
                </a:lnTo>
                <a:lnTo>
                  <a:pt x="932821" y="881393"/>
                </a:lnTo>
                <a:lnTo>
                  <a:pt x="927416" y="932820"/>
                </a:lnTo>
                <a:lnTo>
                  <a:pt x="922612" y="984615"/>
                </a:lnTo>
                <a:lnTo>
                  <a:pt x="918421" y="1036777"/>
                </a:lnTo>
                <a:lnTo>
                  <a:pt x="914857" y="1089302"/>
                </a:lnTo>
                <a:lnTo>
                  <a:pt x="912627" y="1128130"/>
                </a:lnTo>
                <a:lnTo>
                  <a:pt x="910700" y="1167125"/>
                </a:lnTo>
                <a:lnTo>
                  <a:pt x="909126" y="1206319"/>
                </a:lnTo>
                <a:lnTo>
                  <a:pt x="907956" y="1245748"/>
                </a:lnTo>
                <a:lnTo>
                  <a:pt x="907862" y="1249675"/>
                </a:lnTo>
                <a:lnTo>
                  <a:pt x="1149354" y="2666663"/>
                </a:lnTo>
                <a:lnTo>
                  <a:pt x="1732724" y="3705860"/>
                </a:lnTo>
                <a:lnTo>
                  <a:pt x="2326111" y="4345408"/>
                </a:lnTo>
                <a:lnTo>
                  <a:pt x="2597653" y="4563448"/>
                </a:lnTo>
                <a:lnTo>
                  <a:pt x="3083688" y="5044022"/>
                </a:lnTo>
                <a:lnTo>
                  <a:pt x="3461517" y="5316565"/>
                </a:lnTo>
                <a:lnTo>
                  <a:pt x="3925378" y="5482193"/>
                </a:lnTo>
                <a:lnTo>
                  <a:pt x="4669507" y="5642022"/>
                </a:lnTo>
                <a:lnTo>
                  <a:pt x="4711893" y="5651657"/>
                </a:lnTo>
                <a:lnTo>
                  <a:pt x="4754593" y="5660894"/>
                </a:lnTo>
                <a:lnTo>
                  <a:pt x="4797602" y="5669723"/>
                </a:lnTo>
                <a:lnTo>
                  <a:pt x="4840919" y="5678133"/>
                </a:lnTo>
                <a:lnTo>
                  <a:pt x="4884538" y="5686111"/>
                </a:lnTo>
                <a:lnTo>
                  <a:pt x="4928456" y="5693648"/>
                </a:lnTo>
                <a:lnTo>
                  <a:pt x="4972669" y="5700731"/>
                </a:lnTo>
                <a:lnTo>
                  <a:pt x="5017175" y="5707349"/>
                </a:lnTo>
                <a:lnTo>
                  <a:pt x="5061968" y="5713492"/>
                </a:lnTo>
                <a:lnTo>
                  <a:pt x="5107046" y="5719147"/>
                </a:lnTo>
                <a:lnTo>
                  <a:pt x="5152405" y="5724303"/>
                </a:lnTo>
                <a:lnTo>
                  <a:pt x="5198041" y="5728950"/>
                </a:lnTo>
                <a:lnTo>
                  <a:pt x="5243951" y="5733075"/>
                </a:lnTo>
                <a:lnTo>
                  <a:pt x="5290131" y="5736669"/>
                </a:lnTo>
                <a:lnTo>
                  <a:pt x="5336577" y="5739718"/>
                </a:lnTo>
                <a:lnTo>
                  <a:pt x="5383285" y="5742212"/>
                </a:lnTo>
                <a:lnTo>
                  <a:pt x="5430253" y="5744140"/>
                </a:lnTo>
                <a:lnTo>
                  <a:pt x="5477476" y="5745491"/>
                </a:lnTo>
                <a:lnTo>
                  <a:pt x="5524951" y="5746253"/>
                </a:lnTo>
                <a:lnTo>
                  <a:pt x="5572673" y="5746414"/>
                </a:lnTo>
                <a:lnTo>
                  <a:pt x="5620641" y="5745964"/>
                </a:lnTo>
                <a:lnTo>
                  <a:pt x="5668848" y="5744892"/>
                </a:lnTo>
                <a:lnTo>
                  <a:pt x="5717293" y="5743185"/>
                </a:lnTo>
                <a:lnTo>
                  <a:pt x="5765972" y="5740833"/>
                </a:lnTo>
                <a:lnTo>
                  <a:pt x="5814880" y="5737825"/>
                </a:lnTo>
                <a:lnTo>
                  <a:pt x="5864015" y="5734148"/>
                </a:lnTo>
                <a:lnTo>
                  <a:pt x="5913372" y="5729793"/>
                </a:lnTo>
                <a:lnTo>
                  <a:pt x="5962947" y="5724747"/>
                </a:lnTo>
                <a:lnTo>
                  <a:pt x="6012738" y="5718999"/>
                </a:lnTo>
                <a:lnTo>
                  <a:pt x="6062741" y="5712538"/>
                </a:lnTo>
                <a:lnTo>
                  <a:pt x="6112952" y="5705353"/>
                </a:lnTo>
                <a:lnTo>
                  <a:pt x="6163367" y="5697432"/>
                </a:lnTo>
                <a:lnTo>
                  <a:pt x="6213982" y="5688765"/>
                </a:lnTo>
                <a:lnTo>
                  <a:pt x="6264795" y="5679339"/>
                </a:lnTo>
                <a:lnTo>
                  <a:pt x="6315801" y="5669144"/>
                </a:lnTo>
                <a:lnTo>
                  <a:pt x="6366996" y="5658168"/>
                </a:lnTo>
                <a:lnTo>
                  <a:pt x="6418378" y="5646400"/>
                </a:lnTo>
                <a:lnTo>
                  <a:pt x="6469942" y="5633829"/>
                </a:lnTo>
                <a:lnTo>
                  <a:pt x="6521685" y="5620443"/>
                </a:lnTo>
                <a:lnTo>
                  <a:pt x="6573602" y="5606231"/>
                </a:lnTo>
                <a:lnTo>
                  <a:pt x="6625692" y="5591183"/>
                </a:lnTo>
                <a:lnTo>
                  <a:pt x="6677949" y="5575285"/>
                </a:lnTo>
                <a:lnTo>
                  <a:pt x="6730370" y="5558528"/>
                </a:lnTo>
                <a:lnTo>
                  <a:pt x="6782952" y="5540900"/>
                </a:lnTo>
                <a:lnTo>
                  <a:pt x="6835691" y="5522390"/>
                </a:lnTo>
                <a:lnTo>
                  <a:pt x="6888583" y="5502985"/>
                </a:lnTo>
                <a:lnTo>
                  <a:pt x="6941625" y="5482676"/>
                </a:lnTo>
                <a:lnTo>
                  <a:pt x="6994812" y="5461451"/>
                </a:lnTo>
                <a:lnTo>
                  <a:pt x="7048142" y="5439299"/>
                </a:lnTo>
                <a:lnTo>
                  <a:pt x="7101611" y="5416207"/>
                </a:lnTo>
                <a:lnTo>
                  <a:pt x="9633214" y="5416207"/>
                </a:lnTo>
                <a:lnTo>
                  <a:pt x="9633214" y="340770"/>
                </a:lnTo>
                <a:close/>
              </a:path>
              <a:path w="9633584" h="7077709">
                <a:moveTo>
                  <a:pt x="9633214" y="0"/>
                </a:moveTo>
                <a:lnTo>
                  <a:pt x="0" y="0"/>
                </a:lnTo>
                <a:lnTo>
                  <a:pt x="0" y="201885"/>
                </a:lnTo>
                <a:lnTo>
                  <a:pt x="56479" y="223033"/>
                </a:lnTo>
                <a:lnTo>
                  <a:pt x="103216" y="238543"/>
                </a:lnTo>
                <a:lnTo>
                  <a:pt x="450784" y="328963"/>
                </a:lnTo>
                <a:lnTo>
                  <a:pt x="746109" y="355831"/>
                </a:lnTo>
                <a:lnTo>
                  <a:pt x="951180" y="349613"/>
                </a:lnTo>
                <a:lnTo>
                  <a:pt x="1027984" y="340770"/>
                </a:lnTo>
                <a:lnTo>
                  <a:pt x="9633214" y="340770"/>
                </a:lnTo>
                <a:lnTo>
                  <a:pt x="9633214" y="0"/>
                </a:lnTo>
                <a:close/>
              </a:path>
            </a:pathLst>
          </a:custGeom>
          <a:solidFill>
            <a:srgbClr val="C2E300"/>
          </a:solidFill>
        </p:spPr>
        <p:txBody>
          <a:bodyPr wrap="square" lIns="0" tIns="0" rIns="0" bIns="0" rtlCol="0"/>
          <a:lstStyle/>
          <a:p>
            <a:endParaRPr sz="3533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479" y="850605"/>
            <a:ext cx="5968409" cy="506109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9" name="Picture 8" descr="A black and white logo&#10;&#10;AI-generated content may be incorrect.">
            <a:extLst>
              <a:ext uri="{FF2B5EF4-FFF2-40B4-BE49-F238E27FC236}">
                <a16:creationId xmlns:a16="http://schemas.microsoft.com/office/drawing/2014/main" id="{A2EFC172-6A8C-728C-1191-4DC70F20E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551" y="850605"/>
            <a:ext cx="3669850" cy="484494"/>
          </a:xfrm>
          <a:prstGeom prst="rect">
            <a:avLst/>
          </a:prstGeom>
        </p:spPr>
      </p:pic>
      <p:pic>
        <p:nvPicPr>
          <p:cNvPr id="11" name="Picture 10" descr="A blue and yellow earth with a ring around it&#10;&#10;AI-generated content may be incorrect.">
            <a:extLst>
              <a:ext uri="{FF2B5EF4-FFF2-40B4-BE49-F238E27FC236}">
                <a16:creationId xmlns:a16="http://schemas.microsoft.com/office/drawing/2014/main" id="{B1E094BE-7B1B-129C-509C-9E90951ABB9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513" y="3923003"/>
            <a:ext cx="2330887" cy="2182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594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0298" y="478038"/>
            <a:ext cx="2463431" cy="8848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750" b="0" i="0">
                <a:solidFill>
                  <a:srgbClr val="0052C7"/>
                </a:solidFill>
                <a:latin typeface="Figtree Light"/>
                <a:cs typeface="Figtree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37032" y="1761568"/>
            <a:ext cx="5169855" cy="7617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00298" y="6308660"/>
            <a:ext cx="76248" cy="1912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43" b="1" i="0">
                <a:solidFill>
                  <a:schemeClr val="bg1"/>
                </a:solidFill>
                <a:latin typeface="Montserrat SemiBold"/>
                <a:cs typeface="Montserrat SemiBold"/>
              </a:defRPr>
            </a:lvl1pPr>
          </a:lstStyle>
          <a:p>
            <a:pPr marL="7701">
              <a:spcBef>
                <a:spcPts val="146"/>
              </a:spcBef>
            </a:pPr>
            <a:r>
              <a:rPr lang="en-GB" spc="-30"/>
              <a:t>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71789" y="6308660"/>
            <a:ext cx="2471517" cy="1912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43" b="1" i="0">
                <a:solidFill>
                  <a:schemeClr val="bg1"/>
                </a:solidFill>
                <a:latin typeface="Montserrat SemiBold"/>
                <a:cs typeface="Montserrat SemiBold"/>
              </a:defRPr>
            </a:lvl1pPr>
          </a:lstStyle>
          <a:p>
            <a:pPr marL="7701">
              <a:spcBef>
                <a:spcPts val="146"/>
              </a:spcBef>
            </a:pPr>
            <a:r>
              <a:rPr lang="en-GB" spc="-15"/>
              <a:t>Presentation</a:t>
            </a:r>
            <a:r>
              <a:rPr lang="en-GB" spc="-55"/>
              <a:t> </a:t>
            </a:r>
            <a:r>
              <a:rPr lang="en-GB" spc="-6"/>
              <a:t>title</a:t>
            </a:r>
            <a:r>
              <a:rPr lang="en-GB" spc="-55"/>
              <a:t> </a:t>
            </a:r>
            <a:r>
              <a:rPr lang="en-GB"/>
              <a:t>lorem</a:t>
            </a:r>
            <a:r>
              <a:rPr lang="en-GB" spc="-55"/>
              <a:t> </a:t>
            </a:r>
            <a:r>
              <a:rPr lang="en-GB" spc="-6"/>
              <a:t>ipsum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1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312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63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2C2625-AF74-DCC5-7AA9-240BCAC647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3382C-4BB1-3542-26C4-67D71CF2179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-106325" y="2466975"/>
            <a:ext cx="7797318" cy="4391025"/>
          </a:xfrm>
        </p:spPr>
        <p:txBody>
          <a:bodyPr>
            <a:normAutofit/>
          </a:bodyPr>
          <a:lstStyle/>
          <a:p>
            <a:r>
              <a:rPr lang="en-GB" sz="4800" b="1">
                <a:solidFill>
                  <a:schemeClr val="bg1"/>
                </a:solidFill>
                <a:latin typeface="Figtree Bold" pitchFamily="2" charset="0"/>
              </a:rPr>
              <a:t>Title slide – Figtree Bold 48</a:t>
            </a:r>
          </a:p>
        </p:txBody>
      </p:sp>
      <p:pic>
        <p:nvPicPr>
          <p:cNvPr id="8" name="Picture 7" descr="A black and white logo&#10;&#10;AI-generated content may be incorrect.">
            <a:extLst>
              <a:ext uri="{FF2B5EF4-FFF2-40B4-BE49-F238E27FC236}">
                <a16:creationId xmlns:a16="http://schemas.microsoft.com/office/drawing/2014/main" id="{D0BDC5AA-7726-A796-7221-86D2C8DD21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0993" y="568590"/>
            <a:ext cx="4170845" cy="55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402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2C7AA3-62C0-50A4-D2FC-9972B97004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A6BD2-296C-1AE8-0372-E7F7733B64C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72860" y="981015"/>
            <a:ext cx="6943725" cy="787400"/>
          </a:xfrm>
        </p:spPr>
        <p:txBody>
          <a:bodyPr>
            <a:normAutofit/>
          </a:bodyPr>
          <a:lstStyle/>
          <a:p>
            <a:pPr algn="l"/>
            <a:r>
              <a:rPr lang="en-GB" sz="3600" b="1">
                <a:latin typeface="Figtree Bold" pitchFamily="2" charset="0"/>
              </a:rPr>
              <a:t>Version with illustration </a:t>
            </a:r>
            <a:endParaRPr lang="en-US" sz="3600" b="1">
              <a:latin typeface="Figtree Bold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D01495-B5C2-4ED8-2354-4341FEA5C5F5}"/>
              </a:ext>
            </a:extLst>
          </p:cNvPr>
          <p:cNvSpPr txBox="1"/>
          <p:nvPr/>
        </p:nvSpPr>
        <p:spPr>
          <a:xfrm>
            <a:off x="672860" y="1768415"/>
            <a:ext cx="791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Montserrat" panose="00000500000000000000" pitchFamily="2" charset="0"/>
              </a:rPr>
              <a:t>Sustainable change</a:t>
            </a:r>
          </a:p>
        </p:txBody>
      </p:sp>
      <p:pic>
        <p:nvPicPr>
          <p:cNvPr id="5" name="Picture 4" descr="A drawing of a path and a tree&#10;&#10;AI-generated content may be incorrect.">
            <a:extLst>
              <a:ext uri="{FF2B5EF4-FFF2-40B4-BE49-F238E27FC236}">
                <a16:creationId xmlns:a16="http://schemas.microsoft.com/office/drawing/2014/main" id="{DEF5F29A-476B-05B8-69DA-211031C551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9076" y="4749151"/>
            <a:ext cx="1819270" cy="180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05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51C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FF9946-D4B9-7B60-2A81-4559716987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:a16="http://schemas.microsoft.com/office/drawing/2014/main" id="{3D536C44-087B-5212-CDCC-3A0C4EDF2534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80850" y="6330651"/>
            <a:ext cx="1329712" cy="176360"/>
          </a:xfrm>
          <a:prstGeom prst="rect">
            <a:avLst/>
          </a:prstGeom>
        </p:spPr>
      </p:pic>
      <p:sp>
        <p:nvSpPr>
          <p:cNvPr id="4" name="object 4">
            <a:extLst>
              <a:ext uri="{FF2B5EF4-FFF2-40B4-BE49-F238E27FC236}">
                <a16:creationId xmlns:a16="http://schemas.microsoft.com/office/drawing/2014/main" id="{C0CC29CC-0926-604D-2380-A24E14BC9B2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33909" y="842375"/>
            <a:ext cx="8384875" cy="560286"/>
          </a:xfrm>
          <a:prstGeom prst="rect">
            <a:avLst/>
          </a:prstGeom>
        </p:spPr>
        <p:txBody>
          <a:bodyPr vert="horz" wrap="square" lIns="0" tIns="96651" rIns="0" bIns="0" rtlCol="0">
            <a:spAutoFit/>
          </a:bodyPr>
          <a:lstStyle/>
          <a:p>
            <a:pPr marL="7701" marR="3081" algn="ctr">
              <a:lnSpc>
                <a:spcPts val="3499"/>
              </a:lnSpc>
              <a:spcBef>
                <a:spcPts val="761"/>
              </a:spcBef>
            </a:pPr>
            <a:r>
              <a:rPr lang="en-GB" sz="3600" b="1">
                <a:solidFill>
                  <a:schemeClr val="bg1"/>
                </a:solidFill>
                <a:latin typeface="Figtree Bold" pitchFamily="2" charset="0"/>
              </a:rPr>
              <a:t>What we do - Our three pillars</a:t>
            </a:r>
            <a:endParaRPr lang="en-GB" sz="3600" b="1" spc="-6">
              <a:solidFill>
                <a:schemeClr val="bg1"/>
              </a:solidFill>
              <a:latin typeface="Figtree Bold" pitchFamily="2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69D4CCC-4FC4-D624-2D23-22246D74AD37}"/>
              </a:ext>
            </a:extLst>
          </p:cNvPr>
          <p:cNvGrpSpPr/>
          <p:nvPr/>
        </p:nvGrpSpPr>
        <p:grpSpPr>
          <a:xfrm>
            <a:off x="500691" y="6308659"/>
            <a:ext cx="255451" cy="236543"/>
            <a:chOff x="824970" y="10403447"/>
            <a:chExt cx="421258" cy="390076"/>
          </a:xfrm>
        </p:grpSpPr>
        <p:sp>
          <p:nvSpPr>
            <p:cNvPr id="29" name="object 12">
              <a:extLst>
                <a:ext uri="{FF2B5EF4-FFF2-40B4-BE49-F238E27FC236}">
                  <a16:creationId xmlns:a16="http://schemas.microsoft.com/office/drawing/2014/main" id="{327B243E-398F-D6C9-7318-DE057673E1F1}"/>
                </a:ext>
              </a:extLst>
            </p:cNvPr>
            <p:cNvSpPr txBox="1"/>
            <p:nvPr/>
          </p:nvSpPr>
          <p:spPr>
            <a:xfrm>
              <a:off x="1141452" y="10403447"/>
              <a:ext cx="104776" cy="346196"/>
            </a:xfrm>
            <a:prstGeom prst="rect">
              <a:avLst/>
            </a:prstGeom>
          </p:spPr>
          <p:txBody>
            <a:bodyPr vert="horz" wrap="square" lIns="0" tIns="18483" rIns="0" bIns="0" rtlCol="0">
              <a:spAutoFit/>
            </a:bodyPr>
            <a:lstStyle/>
            <a:p>
              <a:pPr marL="7701" defTabSz="554492">
                <a:spcBef>
                  <a:spcPts val="146"/>
                </a:spcBef>
              </a:pPr>
              <a:r>
                <a:rPr lang="en-GB" sz="1243" b="1" kern="0" spc="-30">
                  <a:solidFill>
                    <a:prstClr val="white"/>
                  </a:solidFill>
                  <a:latin typeface="Montserrat SemiBold"/>
                  <a:cs typeface="Montserrat SemiBold"/>
                </a:rPr>
                <a:t>|</a:t>
              </a:r>
              <a:endParaRPr lang="en-GB" sz="1243" kern="0">
                <a:solidFill>
                  <a:prstClr val="white"/>
                </a:solidFill>
                <a:latin typeface="Montserrat SemiBold"/>
                <a:cs typeface="Montserrat SemiBold"/>
              </a:endParaRPr>
            </a:p>
          </p:txBody>
        </p:sp>
        <p:sp>
          <p:nvSpPr>
            <p:cNvPr id="30" name="object 8">
              <a:extLst>
                <a:ext uri="{FF2B5EF4-FFF2-40B4-BE49-F238E27FC236}">
                  <a16:creationId xmlns:a16="http://schemas.microsoft.com/office/drawing/2014/main" id="{721A4EC6-937F-49BF-EA9B-9CDF7BC53B01}"/>
                </a:ext>
              </a:extLst>
            </p:cNvPr>
            <p:cNvSpPr txBox="1">
              <a:spLocks/>
            </p:cNvSpPr>
            <p:nvPr/>
          </p:nvSpPr>
          <p:spPr>
            <a:xfrm>
              <a:off x="824970" y="10439713"/>
              <a:ext cx="125730" cy="353810"/>
            </a:xfrm>
            <a:prstGeom prst="rect">
              <a:avLst/>
            </a:prstGeom>
          </p:spPr>
          <p:txBody>
            <a:bodyPr vert="horz" wrap="square" lIns="0" tIns="18483" rIns="0" bIns="0" rtlCol="0">
              <a:spAutoFit/>
            </a:bodyPr>
            <a:lstStyle>
              <a:defPPr>
                <a:defRPr kern="0"/>
              </a:defPPr>
              <a:lvl1pPr>
                <a:defRPr sz="2050" b="1" i="0">
                  <a:solidFill>
                    <a:schemeClr val="bg1"/>
                  </a:solidFill>
                  <a:latin typeface="Montserrat SemiBold"/>
                  <a:cs typeface="Montserrat SemiBold"/>
                </a:defRPr>
              </a:lvl1pPr>
            </a:lstStyle>
            <a:p>
              <a:pPr marL="7701" defTabSz="554492">
                <a:spcBef>
                  <a:spcPts val="146"/>
                </a:spcBef>
              </a:pPr>
              <a:r>
                <a:rPr lang="en-GB" sz="1273" kern="0" spc="-30">
                  <a:solidFill>
                    <a:prstClr val="white"/>
                  </a:solidFill>
                  <a:latin typeface="Aptos" panose="020B0004020202020204" pitchFamily="34" charset="0"/>
                </a:rPr>
                <a:t>3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DF93F63-CC7A-98CA-1AE9-718013D1C759}"/>
              </a:ext>
            </a:extLst>
          </p:cNvPr>
          <p:cNvGrpSpPr/>
          <p:nvPr/>
        </p:nvGrpSpPr>
        <p:grpSpPr>
          <a:xfrm>
            <a:off x="8606974" y="4952543"/>
            <a:ext cx="3200225" cy="502796"/>
            <a:chOff x="15003935" y="4813940"/>
            <a:chExt cx="4878828" cy="712915"/>
          </a:xfrm>
        </p:grpSpPr>
        <p:sp>
          <p:nvSpPr>
            <p:cNvPr id="25" name="object 7">
              <a:extLst>
                <a:ext uri="{FF2B5EF4-FFF2-40B4-BE49-F238E27FC236}">
                  <a16:creationId xmlns:a16="http://schemas.microsoft.com/office/drawing/2014/main" id="{1E054CF8-3E49-026F-251D-E14085580149}"/>
                </a:ext>
              </a:extLst>
            </p:cNvPr>
            <p:cNvSpPr/>
            <p:nvPr/>
          </p:nvSpPr>
          <p:spPr>
            <a:xfrm>
              <a:off x="15003935" y="4813940"/>
              <a:ext cx="3520575" cy="45719"/>
            </a:xfrm>
            <a:custGeom>
              <a:avLst/>
              <a:gdLst/>
              <a:ahLst/>
              <a:cxnLst/>
              <a:rect l="l" t="t" r="r" b="b"/>
              <a:pathLst>
                <a:path w="4440555" h="57785">
                  <a:moveTo>
                    <a:pt x="2279251" y="0"/>
                  </a:moveTo>
                  <a:lnTo>
                    <a:pt x="2261601" y="317"/>
                  </a:lnTo>
                  <a:lnTo>
                    <a:pt x="2237443" y="1713"/>
                  </a:lnTo>
                  <a:lnTo>
                    <a:pt x="2219787" y="2031"/>
                  </a:lnTo>
                  <a:lnTo>
                    <a:pt x="2142668" y="1488"/>
                  </a:lnTo>
                  <a:lnTo>
                    <a:pt x="2118515" y="437"/>
                  </a:lnTo>
                  <a:lnTo>
                    <a:pt x="2100859" y="198"/>
                  </a:lnTo>
                  <a:lnTo>
                    <a:pt x="2083208" y="560"/>
                  </a:lnTo>
                  <a:lnTo>
                    <a:pt x="2059055" y="2151"/>
                  </a:lnTo>
                  <a:lnTo>
                    <a:pt x="2041405" y="2513"/>
                  </a:lnTo>
                  <a:lnTo>
                    <a:pt x="1964280" y="2231"/>
                  </a:lnTo>
                  <a:lnTo>
                    <a:pt x="1940132" y="1360"/>
                  </a:lnTo>
                  <a:lnTo>
                    <a:pt x="1922487" y="1162"/>
                  </a:lnTo>
                  <a:lnTo>
                    <a:pt x="1904831" y="1463"/>
                  </a:lnTo>
                  <a:lnTo>
                    <a:pt x="1880674" y="2787"/>
                  </a:lnTo>
                  <a:lnTo>
                    <a:pt x="1863023" y="3088"/>
                  </a:lnTo>
                  <a:lnTo>
                    <a:pt x="1845367" y="2859"/>
                  </a:lnTo>
                  <a:lnTo>
                    <a:pt x="1821205" y="1852"/>
                  </a:lnTo>
                  <a:lnTo>
                    <a:pt x="1803548" y="1622"/>
                  </a:lnTo>
                  <a:lnTo>
                    <a:pt x="1785898" y="1783"/>
                  </a:lnTo>
                  <a:lnTo>
                    <a:pt x="1761745" y="2488"/>
                  </a:lnTo>
                  <a:lnTo>
                    <a:pt x="1744095" y="2649"/>
                  </a:lnTo>
                  <a:lnTo>
                    <a:pt x="1726444" y="2456"/>
                  </a:lnTo>
                  <a:lnTo>
                    <a:pt x="1702291" y="1606"/>
                  </a:lnTo>
                  <a:lnTo>
                    <a:pt x="1684641" y="1413"/>
                  </a:lnTo>
                  <a:lnTo>
                    <a:pt x="1666991" y="1966"/>
                  </a:lnTo>
                  <a:lnTo>
                    <a:pt x="1642838" y="4399"/>
                  </a:lnTo>
                  <a:lnTo>
                    <a:pt x="1625187" y="4952"/>
                  </a:lnTo>
                  <a:lnTo>
                    <a:pt x="1607531" y="4663"/>
                  </a:lnTo>
                  <a:lnTo>
                    <a:pt x="1583369" y="3388"/>
                  </a:lnTo>
                  <a:lnTo>
                    <a:pt x="1565713" y="3099"/>
                  </a:lnTo>
                  <a:lnTo>
                    <a:pt x="1548063" y="3254"/>
                  </a:lnTo>
                  <a:lnTo>
                    <a:pt x="1523914" y="3938"/>
                  </a:lnTo>
                  <a:lnTo>
                    <a:pt x="1488619" y="4377"/>
                  </a:lnTo>
                  <a:lnTo>
                    <a:pt x="1464466" y="5622"/>
                  </a:lnTo>
                  <a:lnTo>
                    <a:pt x="1446816" y="5905"/>
                  </a:lnTo>
                  <a:lnTo>
                    <a:pt x="1429166" y="4994"/>
                  </a:lnTo>
                  <a:lnTo>
                    <a:pt x="1405017" y="984"/>
                  </a:lnTo>
                  <a:lnTo>
                    <a:pt x="1387373" y="73"/>
                  </a:lnTo>
                  <a:lnTo>
                    <a:pt x="1369716" y="555"/>
                  </a:lnTo>
                  <a:lnTo>
                    <a:pt x="1345555" y="2679"/>
                  </a:lnTo>
                  <a:lnTo>
                    <a:pt x="1310248" y="3505"/>
                  </a:lnTo>
                  <a:lnTo>
                    <a:pt x="1286095" y="5017"/>
                  </a:lnTo>
                  <a:lnTo>
                    <a:pt x="1250800" y="5606"/>
                  </a:lnTo>
                  <a:lnTo>
                    <a:pt x="1226651" y="6686"/>
                  </a:lnTo>
                  <a:lnTo>
                    <a:pt x="1209001" y="6931"/>
                  </a:lnTo>
                  <a:lnTo>
                    <a:pt x="1191357" y="6521"/>
                  </a:lnTo>
                  <a:lnTo>
                    <a:pt x="1167212" y="4714"/>
                  </a:lnTo>
                  <a:lnTo>
                    <a:pt x="1149568" y="4303"/>
                  </a:lnTo>
                  <a:lnTo>
                    <a:pt x="1131918" y="4480"/>
                  </a:lnTo>
                  <a:lnTo>
                    <a:pt x="1107765" y="5257"/>
                  </a:lnTo>
                  <a:lnTo>
                    <a:pt x="1090115" y="5434"/>
                  </a:lnTo>
                  <a:lnTo>
                    <a:pt x="1072464" y="5041"/>
                  </a:lnTo>
                  <a:lnTo>
                    <a:pt x="1048311" y="3314"/>
                  </a:lnTo>
                  <a:lnTo>
                    <a:pt x="1030661" y="2921"/>
                  </a:lnTo>
                  <a:lnTo>
                    <a:pt x="1013005" y="3214"/>
                  </a:lnTo>
                  <a:lnTo>
                    <a:pt x="988847" y="4502"/>
                  </a:lnTo>
                  <a:lnTo>
                    <a:pt x="971197" y="4795"/>
                  </a:lnTo>
                  <a:lnTo>
                    <a:pt x="953547" y="4226"/>
                  </a:lnTo>
                  <a:lnTo>
                    <a:pt x="929398" y="1721"/>
                  </a:lnTo>
                  <a:lnTo>
                    <a:pt x="911754" y="1151"/>
                  </a:lnTo>
                  <a:lnTo>
                    <a:pt x="894109" y="1505"/>
                  </a:lnTo>
                  <a:lnTo>
                    <a:pt x="869961" y="3060"/>
                  </a:lnTo>
                  <a:lnTo>
                    <a:pt x="852310" y="3413"/>
                  </a:lnTo>
                  <a:lnTo>
                    <a:pt x="834672" y="3179"/>
                  </a:lnTo>
                  <a:lnTo>
                    <a:pt x="810528" y="2150"/>
                  </a:lnTo>
                  <a:lnTo>
                    <a:pt x="792878" y="1916"/>
                  </a:lnTo>
                  <a:lnTo>
                    <a:pt x="775233" y="2590"/>
                  </a:lnTo>
                  <a:lnTo>
                    <a:pt x="751085" y="5556"/>
                  </a:lnTo>
                  <a:lnTo>
                    <a:pt x="733434" y="6230"/>
                  </a:lnTo>
                  <a:lnTo>
                    <a:pt x="715790" y="5330"/>
                  </a:lnTo>
                  <a:lnTo>
                    <a:pt x="691637" y="1371"/>
                  </a:lnTo>
                  <a:lnTo>
                    <a:pt x="673981" y="471"/>
                  </a:lnTo>
                  <a:lnTo>
                    <a:pt x="614527" y="0"/>
                  </a:lnTo>
                  <a:lnTo>
                    <a:pt x="596877" y="647"/>
                  </a:lnTo>
                  <a:lnTo>
                    <a:pt x="572728" y="3498"/>
                  </a:lnTo>
                  <a:lnTo>
                    <a:pt x="555084" y="4146"/>
                  </a:lnTo>
                  <a:lnTo>
                    <a:pt x="495651" y="4020"/>
                  </a:lnTo>
                  <a:lnTo>
                    <a:pt x="478007" y="3755"/>
                  </a:lnTo>
                  <a:lnTo>
                    <a:pt x="453862" y="2589"/>
                  </a:lnTo>
                  <a:lnTo>
                    <a:pt x="436218" y="2324"/>
                  </a:lnTo>
                  <a:lnTo>
                    <a:pt x="418574" y="2627"/>
                  </a:lnTo>
                  <a:lnTo>
                    <a:pt x="394434" y="3958"/>
                  </a:lnTo>
                  <a:lnTo>
                    <a:pt x="317353" y="4879"/>
                  </a:lnTo>
                  <a:lnTo>
                    <a:pt x="299703" y="4758"/>
                  </a:lnTo>
                  <a:lnTo>
                    <a:pt x="275550" y="4225"/>
                  </a:lnTo>
                  <a:lnTo>
                    <a:pt x="257899" y="4104"/>
                  </a:lnTo>
                  <a:lnTo>
                    <a:pt x="240249" y="3549"/>
                  </a:lnTo>
                  <a:lnTo>
                    <a:pt x="216091" y="1109"/>
                  </a:lnTo>
                  <a:lnTo>
                    <a:pt x="198435" y="554"/>
                  </a:lnTo>
                  <a:lnTo>
                    <a:pt x="180791" y="749"/>
                  </a:lnTo>
                  <a:lnTo>
                    <a:pt x="156642" y="1606"/>
                  </a:lnTo>
                  <a:lnTo>
                    <a:pt x="121354" y="2000"/>
                  </a:lnTo>
                  <a:lnTo>
                    <a:pt x="97213" y="2878"/>
                  </a:lnTo>
                  <a:lnTo>
                    <a:pt x="61932" y="3253"/>
                  </a:lnTo>
                  <a:lnTo>
                    <a:pt x="37791" y="4023"/>
                  </a:lnTo>
                  <a:lnTo>
                    <a:pt x="0" y="19116"/>
                  </a:lnTo>
                  <a:lnTo>
                    <a:pt x="0" y="38447"/>
                  </a:lnTo>
                  <a:lnTo>
                    <a:pt x="1565" y="46196"/>
                  </a:lnTo>
                  <a:lnTo>
                    <a:pt x="7401" y="51351"/>
                  </a:lnTo>
                  <a:lnTo>
                    <a:pt x="20147" y="53223"/>
                  </a:lnTo>
                  <a:lnTo>
                    <a:pt x="79716" y="53736"/>
                  </a:lnTo>
                  <a:lnTo>
                    <a:pt x="97404" y="53500"/>
                  </a:lnTo>
                  <a:lnTo>
                    <a:pt x="121603" y="52464"/>
                  </a:lnTo>
                  <a:lnTo>
                    <a:pt x="139285" y="52228"/>
                  </a:lnTo>
                  <a:lnTo>
                    <a:pt x="156954" y="52662"/>
                  </a:lnTo>
                  <a:lnTo>
                    <a:pt x="181137" y="54570"/>
                  </a:lnTo>
                  <a:lnTo>
                    <a:pt x="198812" y="55003"/>
                  </a:lnTo>
                  <a:lnTo>
                    <a:pt x="240630" y="55365"/>
                  </a:lnTo>
                  <a:lnTo>
                    <a:pt x="275950" y="55310"/>
                  </a:lnTo>
                  <a:lnTo>
                    <a:pt x="300124" y="54770"/>
                  </a:lnTo>
                  <a:lnTo>
                    <a:pt x="317793" y="54647"/>
                  </a:lnTo>
                  <a:lnTo>
                    <a:pt x="335449" y="54230"/>
                  </a:lnTo>
                  <a:lnTo>
                    <a:pt x="359615" y="52394"/>
                  </a:lnTo>
                  <a:lnTo>
                    <a:pt x="377278" y="51977"/>
                  </a:lnTo>
                  <a:lnTo>
                    <a:pt x="394941" y="52854"/>
                  </a:lnTo>
                  <a:lnTo>
                    <a:pt x="419111" y="56712"/>
                  </a:lnTo>
                  <a:lnTo>
                    <a:pt x="436773" y="57589"/>
                  </a:lnTo>
                  <a:lnTo>
                    <a:pt x="454436" y="56500"/>
                  </a:lnTo>
                  <a:lnTo>
                    <a:pt x="478606" y="51705"/>
                  </a:lnTo>
                  <a:lnTo>
                    <a:pt x="496269" y="50616"/>
                  </a:lnTo>
                  <a:lnTo>
                    <a:pt x="555723" y="50448"/>
                  </a:lnTo>
                  <a:lnTo>
                    <a:pt x="573391" y="50867"/>
                  </a:lnTo>
                  <a:lnTo>
                    <a:pt x="597566" y="52710"/>
                  </a:lnTo>
                  <a:lnTo>
                    <a:pt x="615229" y="53129"/>
                  </a:lnTo>
                  <a:lnTo>
                    <a:pt x="632892" y="52733"/>
                  </a:lnTo>
                  <a:lnTo>
                    <a:pt x="657066" y="50991"/>
                  </a:lnTo>
                  <a:lnTo>
                    <a:pt x="674735" y="50595"/>
                  </a:lnTo>
                  <a:lnTo>
                    <a:pt x="692391" y="51311"/>
                  </a:lnTo>
                  <a:lnTo>
                    <a:pt x="716557" y="54464"/>
                  </a:lnTo>
                  <a:lnTo>
                    <a:pt x="734220" y="55181"/>
                  </a:lnTo>
                  <a:lnTo>
                    <a:pt x="751882" y="54733"/>
                  </a:lnTo>
                  <a:lnTo>
                    <a:pt x="776048" y="52760"/>
                  </a:lnTo>
                  <a:lnTo>
                    <a:pt x="793705" y="52312"/>
                  </a:lnTo>
                  <a:lnTo>
                    <a:pt x="853200" y="52637"/>
                  </a:lnTo>
                  <a:lnTo>
                    <a:pt x="870863" y="52468"/>
                  </a:lnTo>
                  <a:lnTo>
                    <a:pt x="895029" y="51727"/>
                  </a:lnTo>
                  <a:lnTo>
                    <a:pt x="912686" y="51558"/>
                  </a:lnTo>
                  <a:lnTo>
                    <a:pt x="930342" y="51853"/>
                  </a:lnTo>
                  <a:lnTo>
                    <a:pt x="954504" y="53148"/>
                  </a:lnTo>
                  <a:lnTo>
                    <a:pt x="1013989" y="53840"/>
                  </a:lnTo>
                  <a:lnTo>
                    <a:pt x="1049296" y="53796"/>
                  </a:lnTo>
                  <a:lnTo>
                    <a:pt x="1073453" y="53278"/>
                  </a:lnTo>
                  <a:lnTo>
                    <a:pt x="1091109" y="53160"/>
                  </a:lnTo>
                  <a:lnTo>
                    <a:pt x="1108766" y="53743"/>
                  </a:lnTo>
                  <a:lnTo>
                    <a:pt x="1132928" y="56305"/>
                  </a:lnTo>
                  <a:lnTo>
                    <a:pt x="1150584" y="56888"/>
                  </a:lnTo>
                  <a:lnTo>
                    <a:pt x="1168235" y="56773"/>
                  </a:lnTo>
                  <a:lnTo>
                    <a:pt x="1227705" y="55851"/>
                  </a:lnTo>
                  <a:lnTo>
                    <a:pt x="1251866" y="54512"/>
                  </a:lnTo>
                  <a:lnTo>
                    <a:pt x="1287173" y="53782"/>
                  </a:lnTo>
                  <a:lnTo>
                    <a:pt x="1311322" y="51910"/>
                  </a:lnTo>
                  <a:lnTo>
                    <a:pt x="1328966" y="51485"/>
                  </a:lnTo>
                  <a:lnTo>
                    <a:pt x="1346623" y="51328"/>
                  </a:lnTo>
                  <a:lnTo>
                    <a:pt x="1370789" y="50637"/>
                  </a:lnTo>
                  <a:lnTo>
                    <a:pt x="1388451" y="50480"/>
                  </a:lnTo>
                  <a:lnTo>
                    <a:pt x="1406101" y="50761"/>
                  </a:lnTo>
                  <a:lnTo>
                    <a:pt x="1430250" y="51999"/>
                  </a:lnTo>
                  <a:lnTo>
                    <a:pt x="1465539" y="52668"/>
                  </a:lnTo>
                  <a:lnTo>
                    <a:pt x="1489687" y="54374"/>
                  </a:lnTo>
                  <a:lnTo>
                    <a:pt x="1507338" y="54762"/>
                  </a:lnTo>
                  <a:lnTo>
                    <a:pt x="1524988" y="54494"/>
                  </a:lnTo>
                  <a:lnTo>
                    <a:pt x="1549145" y="53313"/>
                  </a:lnTo>
                  <a:lnTo>
                    <a:pt x="1566802" y="53045"/>
                  </a:lnTo>
                  <a:lnTo>
                    <a:pt x="1626255" y="53254"/>
                  </a:lnTo>
                  <a:lnTo>
                    <a:pt x="1685667" y="52710"/>
                  </a:lnTo>
                  <a:lnTo>
                    <a:pt x="1703317" y="53322"/>
                  </a:lnTo>
                  <a:lnTo>
                    <a:pt x="1727466" y="56014"/>
                  </a:lnTo>
                  <a:lnTo>
                    <a:pt x="1745110" y="56626"/>
                  </a:lnTo>
                  <a:lnTo>
                    <a:pt x="1762767" y="56770"/>
                  </a:lnTo>
                  <a:lnTo>
                    <a:pt x="1786929" y="57404"/>
                  </a:lnTo>
                  <a:lnTo>
                    <a:pt x="1804585" y="57547"/>
                  </a:lnTo>
                  <a:lnTo>
                    <a:pt x="1822236" y="56847"/>
                  </a:lnTo>
                  <a:lnTo>
                    <a:pt x="1846397" y="53766"/>
                  </a:lnTo>
                  <a:lnTo>
                    <a:pt x="1864060" y="53066"/>
                  </a:lnTo>
                  <a:lnTo>
                    <a:pt x="1923524" y="53055"/>
                  </a:lnTo>
                  <a:lnTo>
                    <a:pt x="1941180" y="53464"/>
                  </a:lnTo>
                  <a:lnTo>
                    <a:pt x="1965338" y="55264"/>
                  </a:lnTo>
                  <a:lnTo>
                    <a:pt x="1982988" y="55673"/>
                  </a:lnTo>
                  <a:lnTo>
                    <a:pt x="2042452" y="55212"/>
                  </a:lnTo>
                  <a:lnTo>
                    <a:pt x="2101927" y="55746"/>
                  </a:lnTo>
                  <a:lnTo>
                    <a:pt x="2119577" y="55514"/>
                  </a:lnTo>
                  <a:lnTo>
                    <a:pt x="2143735" y="54492"/>
                  </a:lnTo>
                  <a:lnTo>
                    <a:pt x="2161391" y="54260"/>
                  </a:lnTo>
                  <a:lnTo>
                    <a:pt x="2280309" y="53778"/>
                  </a:lnTo>
                  <a:lnTo>
                    <a:pt x="2297965" y="53465"/>
                  </a:lnTo>
                  <a:lnTo>
                    <a:pt x="2322127" y="52091"/>
                  </a:lnTo>
                  <a:lnTo>
                    <a:pt x="2357434" y="51569"/>
                  </a:lnTo>
                  <a:lnTo>
                    <a:pt x="2381587" y="50647"/>
                  </a:lnTo>
                  <a:lnTo>
                    <a:pt x="2399237" y="50438"/>
                  </a:lnTo>
                  <a:lnTo>
                    <a:pt x="2416894" y="51303"/>
                  </a:lnTo>
                  <a:lnTo>
                    <a:pt x="2441055" y="55111"/>
                  </a:lnTo>
                  <a:lnTo>
                    <a:pt x="2458712" y="55977"/>
                  </a:lnTo>
                  <a:lnTo>
                    <a:pt x="2518155" y="55432"/>
                  </a:lnTo>
                  <a:lnTo>
                    <a:pt x="2535811" y="55640"/>
                  </a:lnTo>
                  <a:lnTo>
                    <a:pt x="2559964" y="56554"/>
                  </a:lnTo>
                  <a:lnTo>
                    <a:pt x="2577609" y="56762"/>
                  </a:lnTo>
                  <a:lnTo>
                    <a:pt x="2595265" y="56554"/>
                  </a:lnTo>
                  <a:lnTo>
                    <a:pt x="2619431" y="55640"/>
                  </a:lnTo>
                  <a:lnTo>
                    <a:pt x="2637094" y="55432"/>
                  </a:lnTo>
                  <a:lnTo>
                    <a:pt x="2654744" y="54904"/>
                  </a:lnTo>
                  <a:lnTo>
                    <a:pt x="2678897" y="52579"/>
                  </a:lnTo>
                  <a:lnTo>
                    <a:pt x="2696547" y="52050"/>
                  </a:lnTo>
                  <a:lnTo>
                    <a:pt x="2714198" y="52773"/>
                  </a:lnTo>
                  <a:lnTo>
                    <a:pt x="2738346" y="55955"/>
                  </a:lnTo>
                  <a:lnTo>
                    <a:pt x="2755991" y="56678"/>
                  </a:lnTo>
                  <a:lnTo>
                    <a:pt x="2773647" y="56809"/>
                  </a:lnTo>
                  <a:lnTo>
                    <a:pt x="2797800" y="57385"/>
                  </a:lnTo>
                  <a:lnTo>
                    <a:pt x="2815444" y="57516"/>
                  </a:lnTo>
                  <a:lnTo>
                    <a:pt x="2833107" y="57089"/>
                  </a:lnTo>
                  <a:lnTo>
                    <a:pt x="2857273" y="55210"/>
                  </a:lnTo>
                  <a:lnTo>
                    <a:pt x="2874929" y="54783"/>
                  </a:lnTo>
                  <a:lnTo>
                    <a:pt x="2892574" y="54966"/>
                  </a:lnTo>
                  <a:lnTo>
                    <a:pt x="2916723" y="55773"/>
                  </a:lnTo>
                  <a:lnTo>
                    <a:pt x="2934373" y="55956"/>
                  </a:lnTo>
                  <a:lnTo>
                    <a:pt x="2952023" y="55058"/>
                  </a:lnTo>
                  <a:lnTo>
                    <a:pt x="2976176" y="51106"/>
                  </a:lnTo>
                  <a:lnTo>
                    <a:pt x="2993826" y="50207"/>
                  </a:lnTo>
                  <a:lnTo>
                    <a:pt x="3011471" y="50522"/>
                  </a:lnTo>
                  <a:lnTo>
                    <a:pt x="3035619" y="51904"/>
                  </a:lnTo>
                  <a:lnTo>
                    <a:pt x="3053270" y="52218"/>
                  </a:lnTo>
                  <a:lnTo>
                    <a:pt x="3112734" y="52228"/>
                  </a:lnTo>
                  <a:lnTo>
                    <a:pt x="3130390" y="52799"/>
                  </a:lnTo>
                  <a:lnTo>
                    <a:pt x="3154543" y="55312"/>
                  </a:lnTo>
                  <a:lnTo>
                    <a:pt x="3172187" y="55883"/>
                  </a:lnTo>
                  <a:lnTo>
                    <a:pt x="3189838" y="56002"/>
                  </a:lnTo>
                  <a:lnTo>
                    <a:pt x="3213991" y="56528"/>
                  </a:lnTo>
                  <a:lnTo>
                    <a:pt x="3231641" y="56647"/>
                  </a:lnTo>
                  <a:lnTo>
                    <a:pt x="3249285" y="56223"/>
                  </a:lnTo>
                  <a:lnTo>
                    <a:pt x="3273430" y="54359"/>
                  </a:lnTo>
                  <a:lnTo>
                    <a:pt x="3308724" y="53711"/>
                  </a:lnTo>
                  <a:lnTo>
                    <a:pt x="3332877" y="52725"/>
                  </a:lnTo>
                  <a:lnTo>
                    <a:pt x="3368178" y="52240"/>
                  </a:lnTo>
                  <a:lnTo>
                    <a:pt x="3392331" y="51096"/>
                  </a:lnTo>
                  <a:lnTo>
                    <a:pt x="3409981" y="50836"/>
                  </a:lnTo>
                  <a:lnTo>
                    <a:pt x="3427632" y="51137"/>
                  </a:lnTo>
                  <a:lnTo>
                    <a:pt x="3451789" y="52461"/>
                  </a:lnTo>
                  <a:lnTo>
                    <a:pt x="3469445" y="52762"/>
                  </a:lnTo>
                  <a:lnTo>
                    <a:pt x="3487090" y="52440"/>
                  </a:lnTo>
                  <a:lnTo>
                    <a:pt x="3511238" y="51022"/>
                  </a:lnTo>
                  <a:lnTo>
                    <a:pt x="3528889" y="50700"/>
                  </a:lnTo>
                  <a:lnTo>
                    <a:pt x="3546533" y="50848"/>
                  </a:lnTo>
                  <a:lnTo>
                    <a:pt x="3570677" y="51503"/>
                  </a:lnTo>
                  <a:lnTo>
                    <a:pt x="3588321" y="51652"/>
                  </a:lnTo>
                  <a:lnTo>
                    <a:pt x="3605966" y="52142"/>
                  </a:lnTo>
                  <a:lnTo>
                    <a:pt x="3630114" y="54294"/>
                  </a:lnTo>
                  <a:lnTo>
                    <a:pt x="3665409" y="55105"/>
                  </a:lnTo>
                  <a:lnTo>
                    <a:pt x="3689553" y="56524"/>
                  </a:lnTo>
                  <a:lnTo>
                    <a:pt x="3707197" y="56846"/>
                  </a:lnTo>
                  <a:lnTo>
                    <a:pt x="3724848" y="56425"/>
                  </a:lnTo>
                  <a:lnTo>
                    <a:pt x="3749001" y="54575"/>
                  </a:lnTo>
                  <a:lnTo>
                    <a:pt x="3766651" y="54155"/>
                  </a:lnTo>
                  <a:lnTo>
                    <a:pt x="3784301" y="54654"/>
                  </a:lnTo>
                  <a:lnTo>
                    <a:pt x="3808459" y="56850"/>
                  </a:lnTo>
                  <a:lnTo>
                    <a:pt x="3826115" y="57349"/>
                  </a:lnTo>
                  <a:lnTo>
                    <a:pt x="3843765" y="56517"/>
                  </a:lnTo>
                  <a:lnTo>
                    <a:pt x="3867914" y="52860"/>
                  </a:lnTo>
                  <a:lnTo>
                    <a:pt x="3885558" y="52029"/>
                  </a:lnTo>
                  <a:lnTo>
                    <a:pt x="3903202" y="52857"/>
                  </a:lnTo>
                  <a:lnTo>
                    <a:pt x="3927347" y="56500"/>
                  </a:lnTo>
                  <a:lnTo>
                    <a:pt x="3944991" y="57328"/>
                  </a:lnTo>
                  <a:lnTo>
                    <a:pt x="4004413" y="57464"/>
                  </a:lnTo>
                  <a:lnTo>
                    <a:pt x="4022063" y="56633"/>
                  </a:lnTo>
                  <a:lnTo>
                    <a:pt x="4046208" y="52976"/>
                  </a:lnTo>
                  <a:lnTo>
                    <a:pt x="4063846" y="52145"/>
                  </a:lnTo>
                  <a:lnTo>
                    <a:pt x="4081490" y="52938"/>
                  </a:lnTo>
                  <a:lnTo>
                    <a:pt x="4105639" y="56429"/>
                  </a:lnTo>
                  <a:lnTo>
                    <a:pt x="4123289" y="57223"/>
                  </a:lnTo>
                  <a:lnTo>
                    <a:pt x="4140940" y="56577"/>
                  </a:lnTo>
                  <a:lnTo>
                    <a:pt x="4165093" y="53733"/>
                  </a:lnTo>
                  <a:lnTo>
                    <a:pt x="4182743" y="53087"/>
                  </a:lnTo>
                  <a:lnTo>
                    <a:pt x="4200393" y="53681"/>
                  </a:lnTo>
                  <a:lnTo>
                    <a:pt x="4224546" y="56294"/>
                  </a:lnTo>
                  <a:lnTo>
                    <a:pt x="4242197" y="56888"/>
                  </a:lnTo>
                  <a:lnTo>
                    <a:pt x="4259847" y="55834"/>
                  </a:lnTo>
                  <a:lnTo>
                    <a:pt x="4283991" y="51198"/>
                  </a:lnTo>
                  <a:lnTo>
                    <a:pt x="4301629" y="50145"/>
                  </a:lnTo>
                  <a:lnTo>
                    <a:pt x="4319279" y="50570"/>
                  </a:lnTo>
                  <a:lnTo>
                    <a:pt x="4343424" y="52442"/>
                  </a:lnTo>
                  <a:lnTo>
                    <a:pt x="4378706" y="53495"/>
                  </a:lnTo>
                  <a:lnTo>
                    <a:pt x="4402846" y="56260"/>
                  </a:lnTo>
                  <a:lnTo>
                    <a:pt x="4420485" y="56888"/>
                  </a:lnTo>
                  <a:lnTo>
                    <a:pt x="4433119" y="54443"/>
                  </a:lnTo>
                  <a:lnTo>
                    <a:pt x="4438699" y="48028"/>
                  </a:lnTo>
                  <a:lnTo>
                    <a:pt x="4440006" y="39019"/>
                  </a:lnTo>
                  <a:lnTo>
                    <a:pt x="4439824" y="28794"/>
                  </a:lnTo>
                  <a:lnTo>
                    <a:pt x="4440006" y="18645"/>
                  </a:lnTo>
                  <a:lnTo>
                    <a:pt x="4438699" y="9802"/>
                  </a:lnTo>
                  <a:lnTo>
                    <a:pt x="4433119" y="3552"/>
                  </a:lnTo>
                  <a:lnTo>
                    <a:pt x="4420485" y="1183"/>
                  </a:lnTo>
                  <a:lnTo>
                    <a:pt x="4402803" y="2164"/>
                  </a:lnTo>
                  <a:lnTo>
                    <a:pt x="4378608" y="6484"/>
                  </a:lnTo>
                  <a:lnTo>
                    <a:pt x="4360926" y="7465"/>
                  </a:lnTo>
                  <a:lnTo>
                    <a:pt x="4343245" y="7017"/>
                  </a:lnTo>
                  <a:lnTo>
                    <a:pt x="4319045" y="5045"/>
                  </a:lnTo>
                  <a:lnTo>
                    <a:pt x="4301357" y="4596"/>
                  </a:lnTo>
                  <a:lnTo>
                    <a:pt x="4283682" y="5025"/>
                  </a:lnTo>
                  <a:lnTo>
                    <a:pt x="4259499" y="6911"/>
                  </a:lnTo>
                  <a:lnTo>
                    <a:pt x="4241830" y="7340"/>
                  </a:lnTo>
                  <a:lnTo>
                    <a:pt x="4224174" y="6443"/>
                  </a:lnTo>
                  <a:lnTo>
                    <a:pt x="4200012" y="2498"/>
                  </a:lnTo>
                  <a:lnTo>
                    <a:pt x="4182356" y="1602"/>
                  </a:lnTo>
                  <a:lnTo>
                    <a:pt x="4164687" y="1507"/>
                  </a:lnTo>
                  <a:lnTo>
                    <a:pt x="4140512" y="1089"/>
                  </a:lnTo>
                  <a:lnTo>
                    <a:pt x="4063364" y="1057"/>
                  </a:lnTo>
                  <a:lnTo>
                    <a:pt x="4045696" y="1649"/>
                  </a:lnTo>
                  <a:lnTo>
                    <a:pt x="4021521" y="4255"/>
                  </a:lnTo>
                  <a:lnTo>
                    <a:pt x="4003858" y="4848"/>
                  </a:lnTo>
                  <a:lnTo>
                    <a:pt x="3926723" y="5245"/>
                  </a:lnTo>
                  <a:lnTo>
                    <a:pt x="3902566" y="5936"/>
                  </a:lnTo>
                  <a:lnTo>
                    <a:pt x="3884909" y="6094"/>
                  </a:lnTo>
                  <a:lnTo>
                    <a:pt x="3867240" y="5616"/>
                  </a:lnTo>
                  <a:lnTo>
                    <a:pt x="3843066" y="3514"/>
                  </a:lnTo>
                  <a:lnTo>
                    <a:pt x="3825403" y="3036"/>
                  </a:lnTo>
                  <a:lnTo>
                    <a:pt x="3765908" y="3319"/>
                  </a:lnTo>
                  <a:lnTo>
                    <a:pt x="3748251" y="3060"/>
                  </a:lnTo>
                  <a:lnTo>
                    <a:pt x="3724085" y="1923"/>
                  </a:lnTo>
                  <a:lnTo>
                    <a:pt x="3706422" y="1664"/>
                  </a:lnTo>
                  <a:lnTo>
                    <a:pt x="3688760" y="2531"/>
                  </a:lnTo>
                  <a:lnTo>
                    <a:pt x="3664594" y="6347"/>
                  </a:lnTo>
                  <a:lnTo>
                    <a:pt x="3646937" y="7214"/>
                  </a:lnTo>
                  <a:lnTo>
                    <a:pt x="3629269" y="6581"/>
                  </a:lnTo>
                  <a:lnTo>
                    <a:pt x="3605099" y="3795"/>
                  </a:lnTo>
                  <a:lnTo>
                    <a:pt x="3587442" y="3162"/>
                  </a:lnTo>
                  <a:lnTo>
                    <a:pt x="3569779" y="2810"/>
                  </a:lnTo>
                  <a:lnTo>
                    <a:pt x="3545609" y="1262"/>
                  </a:lnTo>
                  <a:lnTo>
                    <a:pt x="3527946" y="910"/>
                  </a:lnTo>
                  <a:lnTo>
                    <a:pt x="3510290" y="1881"/>
                  </a:lnTo>
                  <a:lnTo>
                    <a:pt x="3486133" y="6150"/>
                  </a:lnTo>
                  <a:lnTo>
                    <a:pt x="3468482" y="7120"/>
                  </a:lnTo>
                  <a:lnTo>
                    <a:pt x="3450819" y="6657"/>
                  </a:lnTo>
                  <a:lnTo>
                    <a:pt x="3426654" y="4619"/>
                  </a:lnTo>
                  <a:lnTo>
                    <a:pt x="3391340" y="3865"/>
                  </a:lnTo>
                  <a:lnTo>
                    <a:pt x="3367179" y="2584"/>
                  </a:lnTo>
                  <a:lnTo>
                    <a:pt x="3331872" y="2091"/>
                  </a:lnTo>
                  <a:lnTo>
                    <a:pt x="3307715" y="1206"/>
                  </a:lnTo>
                  <a:lnTo>
                    <a:pt x="3290058" y="1005"/>
                  </a:lnTo>
                  <a:lnTo>
                    <a:pt x="3272402" y="1325"/>
                  </a:lnTo>
                  <a:lnTo>
                    <a:pt x="3248245" y="2736"/>
                  </a:lnTo>
                  <a:lnTo>
                    <a:pt x="3212938" y="3432"/>
                  </a:lnTo>
                  <a:lnTo>
                    <a:pt x="3188776" y="5080"/>
                  </a:lnTo>
                  <a:lnTo>
                    <a:pt x="3153469" y="5653"/>
                  </a:lnTo>
                  <a:lnTo>
                    <a:pt x="3129316" y="6524"/>
                  </a:lnTo>
                  <a:lnTo>
                    <a:pt x="3111666" y="6722"/>
                  </a:lnTo>
                  <a:lnTo>
                    <a:pt x="3094009" y="6202"/>
                  </a:lnTo>
                  <a:lnTo>
                    <a:pt x="3069848" y="3912"/>
                  </a:lnTo>
                  <a:lnTo>
                    <a:pt x="3052191" y="3392"/>
                  </a:lnTo>
                  <a:lnTo>
                    <a:pt x="3034541" y="3750"/>
                  </a:lnTo>
                  <a:lnTo>
                    <a:pt x="3010388" y="5327"/>
                  </a:lnTo>
                  <a:lnTo>
                    <a:pt x="2992737" y="5685"/>
                  </a:lnTo>
                  <a:lnTo>
                    <a:pt x="2933305" y="6198"/>
                  </a:lnTo>
                  <a:lnTo>
                    <a:pt x="2915648" y="5894"/>
                  </a:lnTo>
                  <a:lnTo>
                    <a:pt x="2891491" y="4555"/>
                  </a:lnTo>
                  <a:lnTo>
                    <a:pt x="2856190" y="3874"/>
                  </a:lnTo>
                  <a:lnTo>
                    <a:pt x="2832037" y="2219"/>
                  </a:lnTo>
                  <a:lnTo>
                    <a:pt x="2796749" y="1628"/>
                  </a:lnTo>
                  <a:lnTo>
                    <a:pt x="2772608" y="685"/>
                  </a:lnTo>
                  <a:lnTo>
                    <a:pt x="2754965" y="471"/>
                  </a:lnTo>
                  <a:lnTo>
                    <a:pt x="2737320" y="1017"/>
                  </a:lnTo>
                  <a:lnTo>
                    <a:pt x="2713176" y="3422"/>
                  </a:lnTo>
                  <a:lnTo>
                    <a:pt x="2695532" y="3968"/>
                  </a:lnTo>
                  <a:lnTo>
                    <a:pt x="2677875" y="3374"/>
                  </a:lnTo>
                  <a:lnTo>
                    <a:pt x="2653709" y="761"/>
                  </a:lnTo>
                  <a:lnTo>
                    <a:pt x="2636047" y="167"/>
                  </a:lnTo>
                  <a:lnTo>
                    <a:pt x="2618396" y="453"/>
                  </a:lnTo>
                  <a:lnTo>
                    <a:pt x="2594239" y="1713"/>
                  </a:lnTo>
                  <a:lnTo>
                    <a:pt x="2576583" y="1999"/>
                  </a:lnTo>
                  <a:lnTo>
                    <a:pt x="2517108" y="2146"/>
                  </a:lnTo>
                  <a:lnTo>
                    <a:pt x="2499457" y="2658"/>
                  </a:lnTo>
                  <a:lnTo>
                    <a:pt x="2475300" y="4911"/>
                  </a:lnTo>
                  <a:lnTo>
                    <a:pt x="2457644" y="5423"/>
                  </a:lnTo>
                  <a:lnTo>
                    <a:pt x="2439993" y="5011"/>
                  </a:lnTo>
                  <a:lnTo>
                    <a:pt x="2415840" y="3197"/>
                  </a:lnTo>
                  <a:lnTo>
                    <a:pt x="2398190" y="2785"/>
                  </a:lnTo>
                  <a:lnTo>
                    <a:pt x="2338715" y="2711"/>
                  </a:lnTo>
                  <a:lnTo>
                    <a:pt x="2321059" y="2288"/>
                  </a:lnTo>
                  <a:lnTo>
                    <a:pt x="2296902" y="423"/>
                  </a:lnTo>
                  <a:lnTo>
                    <a:pt x="22792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554492"/>
              <a:endParaRPr lang="en-GB" sz="109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" name="object 6">
              <a:extLst>
                <a:ext uri="{FF2B5EF4-FFF2-40B4-BE49-F238E27FC236}">
                  <a16:creationId xmlns:a16="http://schemas.microsoft.com/office/drawing/2014/main" id="{7B4036CD-4C9F-7EAE-9E2F-740562FAE017}"/>
                </a:ext>
              </a:extLst>
            </p:cNvPr>
            <p:cNvSpPr txBox="1"/>
            <p:nvPr/>
          </p:nvSpPr>
          <p:spPr>
            <a:xfrm>
              <a:off x="15003935" y="5097733"/>
              <a:ext cx="4878828" cy="429122"/>
            </a:xfrm>
            <a:prstGeom prst="rect">
              <a:avLst/>
            </a:prstGeom>
          </p:spPr>
          <p:txBody>
            <a:bodyPr vert="horz" wrap="square" lIns="0" tIns="41972" rIns="0" bIns="0" rtlCol="0">
              <a:spAutoFit/>
            </a:bodyPr>
            <a:lstStyle/>
            <a:p>
              <a:pPr marL="7701" marR="786301" algn="ctr" defTabSz="554492">
                <a:lnSpc>
                  <a:spcPts val="1850"/>
                </a:lnSpc>
                <a:spcBef>
                  <a:spcPts val="330"/>
                </a:spcBef>
              </a:pPr>
              <a:r>
                <a:rPr lang="en-GB" sz="2183" b="1" kern="0">
                  <a:solidFill>
                    <a:srgbClr val="FFFFFF"/>
                  </a:solidFill>
                  <a:latin typeface="Figtree Bold" pitchFamily="2" charset="0"/>
                  <a:cs typeface="Figtree Light"/>
                </a:rPr>
                <a:t>Ending Injustice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10243E6-EDE8-482F-F2BA-DEA7AD8203FB}"/>
              </a:ext>
            </a:extLst>
          </p:cNvPr>
          <p:cNvGrpSpPr/>
          <p:nvPr/>
        </p:nvGrpSpPr>
        <p:grpSpPr>
          <a:xfrm>
            <a:off x="4929390" y="4984785"/>
            <a:ext cx="3393059" cy="455218"/>
            <a:chOff x="11329650" y="7867310"/>
            <a:chExt cx="5058591" cy="709220"/>
          </a:xfrm>
        </p:grpSpPr>
        <p:sp>
          <p:nvSpPr>
            <p:cNvPr id="26" name="object 7">
              <a:extLst>
                <a:ext uri="{FF2B5EF4-FFF2-40B4-BE49-F238E27FC236}">
                  <a16:creationId xmlns:a16="http://schemas.microsoft.com/office/drawing/2014/main" id="{25FFEB87-A368-5D9B-1FCB-094ABDCD7D88}"/>
                </a:ext>
              </a:extLst>
            </p:cNvPr>
            <p:cNvSpPr/>
            <p:nvPr/>
          </p:nvSpPr>
          <p:spPr>
            <a:xfrm>
              <a:off x="11534267" y="7867310"/>
              <a:ext cx="3520575" cy="45719"/>
            </a:xfrm>
            <a:custGeom>
              <a:avLst/>
              <a:gdLst/>
              <a:ahLst/>
              <a:cxnLst/>
              <a:rect l="l" t="t" r="r" b="b"/>
              <a:pathLst>
                <a:path w="4440555" h="57785">
                  <a:moveTo>
                    <a:pt x="2279251" y="0"/>
                  </a:moveTo>
                  <a:lnTo>
                    <a:pt x="2261601" y="317"/>
                  </a:lnTo>
                  <a:lnTo>
                    <a:pt x="2237443" y="1713"/>
                  </a:lnTo>
                  <a:lnTo>
                    <a:pt x="2219787" y="2031"/>
                  </a:lnTo>
                  <a:lnTo>
                    <a:pt x="2142668" y="1488"/>
                  </a:lnTo>
                  <a:lnTo>
                    <a:pt x="2118515" y="437"/>
                  </a:lnTo>
                  <a:lnTo>
                    <a:pt x="2100859" y="198"/>
                  </a:lnTo>
                  <a:lnTo>
                    <a:pt x="2083208" y="560"/>
                  </a:lnTo>
                  <a:lnTo>
                    <a:pt x="2059055" y="2151"/>
                  </a:lnTo>
                  <a:lnTo>
                    <a:pt x="2041405" y="2513"/>
                  </a:lnTo>
                  <a:lnTo>
                    <a:pt x="1964280" y="2231"/>
                  </a:lnTo>
                  <a:lnTo>
                    <a:pt x="1940132" y="1360"/>
                  </a:lnTo>
                  <a:lnTo>
                    <a:pt x="1922487" y="1162"/>
                  </a:lnTo>
                  <a:lnTo>
                    <a:pt x="1904831" y="1463"/>
                  </a:lnTo>
                  <a:lnTo>
                    <a:pt x="1880674" y="2787"/>
                  </a:lnTo>
                  <a:lnTo>
                    <a:pt x="1863023" y="3088"/>
                  </a:lnTo>
                  <a:lnTo>
                    <a:pt x="1845367" y="2859"/>
                  </a:lnTo>
                  <a:lnTo>
                    <a:pt x="1821205" y="1852"/>
                  </a:lnTo>
                  <a:lnTo>
                    <a:pt x="1803548" y="1622"/>
                  </a:lnTo>
                  <a:lnTo>
                    <a:pt x="1785898" y="1783"/>
                  </a:lnTo>
                  <a:lnTo>
                    <a:pt x="1761745" y="2488"/>
                  </a:lnTo>
                  <a:lnTo>
                    <a:pt x="1744095" y="2649"/>
                  </a:lnTo>
                  <a:lnTo>
                    <a:pt x="1726444" y="2456"/>
                  </a:lnTo>
                  <a:lnTo>
                    <a:pt x="1702291" y="1606"/>
                  </a:lnTo>
                  <a:lnTo>
                    <a:pt x="1684641" y="1413"/>
                  </a:lnTo>
                  <a:lnTo>
                    <a:pt x="1666991" y="1966"/>
                  </a:lnTo>
                  <a:lnTo>
                    <a:pt x="1642838" y="4399"/>
                  </a:lnTo>
                  <a:lnTo>
                    <a:pt x="1625187" y="4952"/>
                  </a:lnTo>
                  <a:lnTo>
                    <a:pt x="1607531" y="4663"/>
                  </a:lnTo>
                  <a:lnTo>
                    <a:pt x="1583369" y="3388"/>
                  </a:lnTo>
                  <a:lnTo>
                    <a:pt x="1565713" y="3099"/>
                  </a:lnTo>
                  <a:lnTo>
                    <a:pt x="1548063" y="3254"/>
                  </a:lnTo>
                  <a:lnTo>
                    <a:pt x="1523914" y="3938"/>
                  </a:lnTo>
                  <a:lnTo>
                    <a:pt x="1488619" y="4377"/>
                  </a:lnTo>
                  <a:lnTo>
                    <a:pt x="1464466" y="5622"/>
                  </a:lnTo>
                  <a:lnTo>
                    <a:pt x="1446816" y="5905"/>
                  </a:lnTo>
                  <a:lnTo>
                    <a:pt x="1429166" y="4994"/>
                  </a:lnTo>
                  <a:lnTo>
                    <a:pt x="1405017" y="984"/>
                  </a:lnTo>
                  <a:lnTo>
                    <a:pt x="1387373" y="73"/>
                  </a:lnTo>
                  <a:lnTo>
                    <a:pt x="1369716" y="555"/>
                  </a:lnTo>
                  <a:lnTo>
                    <a:pt x="1345555" y="2679"/>
                  </a:lnTo>
                  <a:lnTo>
                    <a:pt x="1310248" y="3505"/>
                  </a:lnTo>
                  <a:lnTo>
                    <a:pt x="1286095" y="5017"/>
                  </a:lnTo>
                  <a:lnTo>
                    <a:pt x="1250800" y="5606"/>
                  </a:lnTo>
                  <a:lnTo>
                    <a:pt x="1226651" y="6686"/>
                  </a:lnTo>
                  <a:lnTo>
                    <a:pt x="1209001" y="6931"/>
                  </a:lnTo>
                  <a:lnTo>
                    <a:pt x="1191357" y="6521"/>
                  </a:lnTo>
                  <a:lnTo>
                    <a:pt x="1167212" y="4714"/>
                  </a:lnTo>
                  <a:lnTo>
                    <a:pt x="1149568" y="4303"/>
                  </a:lnTo>
                  <a:lnTo>
                    <a:pt x="1131918" y="4480"/>
                  </a:lnTo>
                  <a:lnTo>
                    <a:pt x="1107765" y="5257"/>
                  </a:lnTo>
                  <a:lnTo>
                    <a:pt x="1090115" y="5434"/>
                  </a:lnTo>
                  <a:lnTo>
                    <a:pt x="1072464" y="5041"/>
                  </a:lnTo>
                  <a:lnTo>
                    <a:pt x="1048311" y="3314"/>
                  </a:lnTo>
                  <a:lnTo>
                    <a:pt x="1030661" y="2921"/>
                  </a:lnTo>
                  <a:lnTo>
                    <a:pt x="1013005" y="3214"/>
                  </a:lnTo>
                  <a:lnTo>
                    <a:pt x="988847" y="4502"/>
                  </a:lnTo>
                  <a:lnTo>
                    <a:pt x="971197" y="4795"/>
                  </a:lnTo>
                  <a:lnTo>
                    <a:pt x="953547" y="4226"/>
                  </a:lnTo>
                  <a:lnTo>
                    <a:pt x="929398" y="1721"/>
                  </a:lnTo>
                  <a:lnTo>
                    <a:pt x="911754" y="1151"/>
                  </a:lnTo>
                  <a:lnTo>
                    <a:pt x="894109" y="1505"/>
                  </a:lnTo>
                  <a:lnTo>
                    <a:pt x="869961" y="3060"/>
                  </a:lnTo>
                  <a:lnTo>
                    <a:pt x="852310" y="3413"/>
                  </a:lnTo>
                  <a:lnTo>
                    <a:pt x="834672" y="3179"/>
                  </a:lnTo>
                  <a:lnTo>
                    <a:pt x="810528" y="2150"/>
                  </a:lnTo>
                  <a:lnTo>
                    <a:pt x="792878" y="1916"/>
                  </a:lnTo>
                  <a:lnTo>
                    <a:pt x="775233" y="2590"/>
                  </a:lnTo>
                  <a:lnTo>
                    <a:pt x="751085" y="5556"/>
                  </a:lnTo>
                  <a:lnTo>
                    <a:pt x="733434" y="6230"/>
                  </a:lnTo>
                  <a:lnTo>
                    <a:pt x="715790" y="5330"/>
                  </a:lnTo>
                  <a:lnTo>
                    <a:pt x="691637" y="1371"/>
                  </a:lnTo>
                  <a:lnTo>
                    <a:pt x="673981" y="471"/>
                  </a:lnTo>
                  <a:lnTo>
                    <a:pt x="614527" y="0"/>
                  </a:lnTo>
                  <a:lnTo>
                    <a:pt x="596877" y="647"/>
                  </a:lnTo>
                  <a:lnTo>
                    <a:pt x="572728" y="3498"/>
                  </a:lnTo>
                  <a:lnTo>
                    <a:pt x="555084" y="4146"/>
                  </a:lnTo>
                  <a:lnTo>
                    <a:pt x="495651" y="4020"/>
                  </a:lnTo>
                  <a:lnTo>
                    <a:pt x="478007" y="3755"/>
                  </a:lnTo>
                  <a:lnTo>
                    <a:pt x="453862" y="2589"/>
                  </a:lnTo>
                  <a:lnTo>
                    <a:pt x="436218" y="2324"/>
                  </a:lnTo>
                  <a:lnTo>
                    <a:pt x="418574" y="2627"/>
                  </a:lnTo>
                  <a:lnTo>
                    <a:pt x="394434" y="3958"/>
                  </a:lnTo>
                  <a:lnTo>
                    <a:pt x="317353" y="4879"/>
                  </a:lnTo>
                  <a:lnTo>
                    <a:pt x="299703" y="4758"/>
                  </a:lnTo>
                  <a:lnTo>
                    <a:pt x="275550" y="4225"/>
                  </a:lnTo>
                  <a:lnTo>
                    <a:pt x="257899" y="4104"/>
                  </a:lnTo>
                  <a:lnTo>
                    <a:pt x="240249" y="3549"/>
                  </a:lnTo>
                  <a:lnTo>
                    <a:pt x="216091" y="1109"/>
                  </a:lnTo>
                  <a:lnTo>
                    <a:pt x="198435" y="554"/>
                  </a:lnTo>
                  <a:lnTo>
                    <a:pt x="180791" y="749"/>
                  </a:lnTo>
                  <a:lnTo>
                    <a:pt x="156642" y="1606"/>
                  </a:lnTo>
                  <a:lnTo>
                    <a:pt x="121354" y="2000"/>
                  </a:lnTo>
                  <a:lnTo>
                    <a:pt x="97213" y="2878"/>
                  </a:lnTo>
                  <a:lnTo>
                    <a:pt x="61932" y="3253"/>
                  </a:lnTo>
                  <a:lnTo>
                    <a:pt x="37791" y="4023"/>
                  </a:lnTo>
                  <a:lnTo>
                    <a:pt x="0" y="19116"/>
                  </a:lnTo>
                  <a:lnTo>
                    <a:pt x="0" y="38447"/>
                  </a:lnTo>
                  <a:lnTo>
                    <a:pt x="1565" y="46196"/>
                  </a:lnTo>
                  <a:lnTo>
                    <a:pt x="7401" y="51351"/>
                  </a:lnTo>
                  <a:lnTo>
                    <a:pt x="20147" y="53223"/>
                  </a:lnTo>
                  <a:lnTo>
                    <a:pt x="79716" y="53736"/>
                  </a:lnTo>
                  <a:lnTo>
                    <a:pt x="97404" y="53500"/>
                  </a:lnTo>
                  <a:lnTo>
                    <a:pt x="121603" y="52464"/>
                  </a:lnTo>
                  <a:lnTo>
                    <a:pt x="139285" y="52228"/>
                  </a:lnTo>
                  <a:lnTo>
                    <a:pt x="156954" y="52662"/>
                  </a:lnTo>
                  <a:lnTo>
                    <a:pt x="181137" y="54570"/>
                  </a:lnTo>
                  <a:lnTo>
                    <a:pt x="198812" y="55003"/>
                  </a:lnTo>
                  <a:lnTo>
                    <a:pt x="240630" y="55365"/>
                  </a:lnTo>
                  <a:lnTo>
                    <a:pt x="275950" y="55310"/>
                  </a:lnTo>
                  <a:lnTo>
                    <a:pt x="300124" y="54770"/>
                  </a:lnTo>
                  <a:lnTo>
                    <a:pt x="317793" y="54647"/>
                  </a:lnTo>
                  <a:lnTo>
                    <a:pt x="335449" y="54230"/>
                  </a:lnTo>
                  <a:lnTo>
                    <a:pt x="359615" y="52394"/>
                  </a:lnTo>
                  <a:lnTo>
                    <a:pt x="377278" y="51977"/>
                  </a:lnTo>
                  <a:lnTo>
                    <a:pt x="394941" y="52854"/>
                  </a:lnTo>
                  <a:lnTo>
                    <a:pt x="419111" y="56712"/>
                  </a:lnTo>
                  <a:lnTo>
                    <a:pt x="436773" y="57589"/>
                  </a:lnTo>
                  <a:lnTo>
                    <a:pt x="454436" y="56500"/>
                  </a:lnTo>
                  <a:lnTo>
                    <a:pt x="478606" y="51705"/>
                  </a:lnTo>
                  <a:lnTo>
                    <a:pt x="496269" y="50616"/>
                  </a:lnTo>
                  <a:lnTo>
                    <a:pt x="555723" y="50448"/>
                  </a:lnTo>
                  <a:lnTo>
                    <a:pt x="573391" y="50867"/>
                  </a:lnTo>
                  <a:lnTo>
                    <a:pt x="597566" y="52710"/>
                  </a:lnTo>
                  <a:lnTo>
                    <a:pt x="615229" y="53129"/>
                  </a:lnTo>
                  <a:lnTo>
                    <a:pt x="632892" y="52733"/>
                  </a:lnTo>
                  <a:lnTo>
                    <a:pt x="657066" y="50991"/>
                  </a:lnTo>
                  <a:lnTo>
                    <a:pt x="674735" y="50595"/>
                  </a:lnTo>
                  <a:lnTo>
                    <a:pt x="692391" y="51311"/>
                  </a:lnTo>
                  <a:lnTo>
                    <a:pt x="716557" y="54464"/>
                  </a:lnTo>
                  <a:lnTo>
                    <a:pt x="734220" y="55181"/>
                  </a:lnTo>
                  <a:lnTo>
                    <a:pt x="751882" y="54733"/>
                  </a:lnTo>
                  <a:lnTo>
                    <a:pt x="776048" y="52760"/>
                  </a:lnTo>
                  <a:lnTo>
                    <a:pt x="793705" y="52312"/>
                  </a:lnTo>
                  <a:lnTo>
                    <a:pt x="853200" y="52637"/>
                  </a:lnTo>
                  <a:lnTo>
                    <a:pt x="870863" y="52468"/>
                  </a:lnTo>
                  <a:lnTo>
                    <a:pt x="895029" y="51727"/>
                  </a:lnTo>
                  <a:lnTo>
                    <a:pt x="912686" y="51558"/>
                  </a:lnTo>
                  <a:lnTo>
                    <a:pt x="930342" y="51853"/>
                  </a:lnTo>
                  <a:lnTo>
                    <a:pt x="954504" y="53148"/>
                  </a:lnTo>
                  <a:lnTo>
                    <a:pt x="1013989" y="53840"/>
                  </a:lnTo>
                  <a:lnTo>
                    <a:pt x="1049296" y="53796"/>
                  </a:lnTo>
                  <a:lnTo>
                    <a:pt x="1073453" y="53278"/>
                  </a:lnTo>
                  <a:lnTo>
                    <a:pt x="1091109" y="53160"/>
                  </a:lnTo>
                  <a:lnTo>
                    <a:pt x="1108766" y="53743"/>
                  </a:lnTo>
                  <a:lnTo>
                    <a:pt x="1132928" y="56305"/>
                  </a:lnTo>
                  <a:lnTo>
                    <a:pt x="1150584" y="56888"/>
                  </a:lnTo>
                  <a:lnTo>
                    <a:pt x="1168235" y="56773"/>
                  </a:lnTo>
                  <a:lnTo>
                    <a:pt x="1227705" y="55851"/>
                  </a:lnTo>
                  <a:lnTo>
                    <a:pt x="1251866" y="54512"/>
                  </a:lnTo>
                  <a:lnTo>
                    <a:pt x="1287173" y="53782"/>
                  </a:lnTo>
                  <a:lnTo>
                    <a:pt x="1311322" y="51910"/>
                  </a:lnTo>
                  <a:lnTo>
                    <a:pt x="1328966" y="51485"/>
                  </a:lnTo>
                  <a:lnTo>
                    <a:pt x="1346623" y="51328"/>
                  </a:lnTo>
                  <a:lnTo>
                    <a:pt x="1370789" y="50637"/>
                  </a:lnTo>
                  <a:lnTo>
                    <a:pt x="1388451" y="50480"/>
                  </a:lnTo>
                  <a:lnTo>
                    <a:pt x="1406101" y="50761"/>
                  </a:lnTo>
                  <a:lnTo>
                    <a:pt x="1430250" y="51999"/>
                  </a:lnTo>
                  <a:lnTo>
                    <a:pt x="1465539" y="52668"/>
                  </a:lnTo>
                  <a:lnTo>
                    <a:pt x="1489687" y="54374"/>
                  </a:lnTo>
                  <a:lnTo>
                    <a:pt x="1507338" y="54762"/>
                  </a:lnTo>
                  <a:lnTo>
                    <a:pt x="1524988" y="54494"/>
                  </a:lnTo>
                  <a:lnTo>
                    <a:pt x="1549145" y="53313"/>
                  </a:lnTo>
                  <a:lnTo>
                    <a:pt x="1566802" y="53045"/>
                  </a:lnTo>
                  <a:lnTo>
                    <a:pt x="1626255" y="53254"/>
                  </a:lnTo>
                  <a:lnTo>
                    <a:pt x="1685667" y="52710"/>
                  </a:lnTo>
                  <a:lnTo>
                    <a:pt x="1703317" y="53322"/>
                  </a:lnTo>
                  <a:lnTo>
                    <a:pt x="1727466" y="56014"/>
                  </a:lnTo>
                  <a:lnTo>
                    <a:pt x="1745110" y="56626"/>
                  </a:lnTo>
                  <a:lnTo>
                    <a:pt x="1762767" y="56770"/>
                  </a:lnTo>
                  <a:lnTo>
                    <a:pt x="1786929" y="57404"/>
                  </a:lnTo>
                  <a:lnTo>
                    <a:pt x="1804585" y="57547"/>
                  </a:lnTo>
                  <a:lnTo>
                    <a:pt x="1822236" y="56847"/>
                  </a:lnTo>
                  <a:lnTo>
                    <a:pt x="1846397" y="53766"/>
                  </a:lnTo>
                  <a:lnTo>
                    <a:pt x="1864060" y="53066"/>
                  </a:lnTo>
                  <a:lnTo>
                    <a:pt x="1923524" y="53055"/>
                  </a:lnTo>
                  <a:lnTo>
                    <a:pt x="1941180" y="53464"/>
                  </a:lnTo>
                  <a:lnTo>
                    <a:pt x="1965338" y="55264"/>
                  </a:lnTo>
                  <a:lnTo>
                    <a:pt x="1982988" y="55673"/>
                  </a:lnTo>
                  <a:lnTo>
                    <a:pt x="2042452" y="55212"/>
                  </a:lnTo>
                  <a:lnTo>
                    <a:pt x="2101927" y="55746"/>
                  </a:lnTo>
                  <a:lnTo>
                    <a:pt x="2119577" y="55514"/>
                  </a:lnTo>
                  <a:lnTo>
                    <a:pt x="2143735" y="54492"/>
                  </a:lnTo>
                  <a:lnTo>
                    <a:pt x="2161391" y="54260"/>
                  </a:lnTo>
                  <a:lnTo>
                    <a:pt x="2280309" y="53778"/>
                  </a:lnTo>
                  <a:lnTo>
                    <a:pt x="2297965" y="53465"/>
                  </a:lnTo>
                  <a:lnTo>
                    <a:pt x="2322127" y="52091"/>
                  </a:lnTo>
                  <a:lnTo>
                    <a:pt x="2357434" y="51569"/>
                  </a:lnTo>
                  <a:lnTo>
                    <a:pt x="2381587" y="50647"/>
                  </a:lnTo>
                  <a:lnTo>
                    <a:pt x="2399237" y="50438"/>
                  </a:lnTo>
                  <a:lnTo>
                    <a:pt x="2416894" y="51303"/>
                  </a:lnTo>
                  <a:lnTo>
                    <a:pt x="2441055" y="55111"/>
                  </a:lnTo>
                  <a:lnTo>
                    <a:pt x="2458712" y="55977"/>
                  </a:lnTo>
                  <a:lnTo>
                    <a:pt x="2518155" y="55432"/>
                  </a:lnTo>
                  <a:lnTo>
                    <a:pt x="2535811" y="55640"/>
                  </a:lnTo>
                  <a:lnTo>
                    <a:pt x="2559964" y="56554"/>
                  </a:lnTo>
                  <a:lnTo>
                    <a:pt x="2577609" y="56762"/>
                  </a:lnTo>
                  <a:lnTo>
                    <a:pt x="2595265" y="56554"/>
                  </a:lnTo>
                  <a:lnTo>
                    <a:pt x="2619431" y="55640"/>
                  </a:lnTo>
                  <a:lnTo>
                    <a:pt x="2637094" y="55432"/>
                  </a:lnTo>
                  <a:lnTo>
                    <a:pt x="2654744" y="54904"/>
                  </a:lnTo>
                  <a:lnTo>
                    <a:pt x="2678897" y="52579"/>
                  </a:lnTo>
                  <a:lnTo>
                    <a:pt x="2696547" y="52050"/>
                  </a:lnTo>
                  <a:lnTo>
                    <a:pt x="2714198" y="52773"/>
                  </a:lnTo>
                  <a:lnTo>
                    <a:pt x="2738346" y="55955"/>
                  </a:lnTo>
                  <a:lnTo>
                    <a:pt x="2755991" y="56678"/>
                  </a:lnTo>
                  <a:lnTo>
                    <a:pt x="2773647" y="56809"/>
                  </a:lnTo>
                  <a:lnTo>
                    <a:pt x="2797800" y="57385"/>
                  </a:lnTo>
                  <a:lnTo>
                    <a:pt x="2815444" y="57516"/>
                  </a:lnTo>
                  <a:lnTo>
                    <a:pt x="2833107" y="57089"/>
                  </a:lnTo>
                  <a:lnTo>
                    <a:pt x="2857273" y="55210"/>
                  </a:lnTo>
                  <a:lnTo>
                    <a:pt x="2874929" y="54783"/>
                  </a:lnTo>
                  <a:lnTo>
                    <a:pt x="2892574" y="54966"/>
                  </a:lnTo>
                  <a:lnTo>
                    <a:pt x="2916723" y="55773"/>
                  </a:lnTo>
                  <a:lnTo>
                    <a:pt x="2934373" y="55956"/>
                  </a:lnTo>
                  <a:lnTo>
                    <a:pt x="2952023" y="55058"/>
                  </a:lnTo>
                  <a:lnTo>
                    <a:pt x="2976176" y="51106"/>
                  </a:lnTo>
                  <a:lnTo>
                    <a:pt x="2993826" y="50207"/>
                  </a:lnTo>
                  <a:lnTo>
                    <a:pt x="3011471" y="50522"/>
                  </a:lnTo>
                  <a:lnTo>
                    <a:pt x="3035619" y="51904"/>
                  </a:lnTo>
                  <a:lnTo>
                    <a:pt x="3053270" y="52218"/>
                  </a:lnTo>
                  <a:lnTo>
                    <a:pt x="3112734" y="52228"/>
                  </a:lnTo>
                  <a:lnTo>
                    <a:pt x="3130390" y="52799"/>
                  </a:lnTo>
                  <a:lnTo>
                    <a:pt x="3154543" y="55312"/>
                  </a:lnTo>
                  <a:lnTo>
                    <a:pt x="3172187" y="55883"/>
                  </a:lnTo>
                  <a:lnTo>
                    <a:pt x="3189838" y="56002"/>
                  </a:lnTo>
                  <a:lnTo>
                    <a:pt x="3213991" y="56528"/>
                  </a:lnTo>
                  <a:lnTo>
                    <a:pt x="3231641" y="56647"/>
                  </a:lnTo>
                  <a:lnTo>
                    <a:pt x="3249285" y="56223"/>
                  </a:lnTo>
                  <a:lnTo>
                    <a:pt x="3273430" y="54359"/>
                  </a:lnTo>
                  <a:lnTo>
                    <a:pt x="3308724" y="53711"/>
                  </a:lnTo>
                  <a:lnTo>
                    <a:pt x="3332877" y="52725"/>
                  </a:lnTo>
                  <a:lnTo>
                    <a:pt x="3368178" y="52240"/>
                  </a:lnTo>
                  <a:lnTo>
                    <a:pt x="3392331" y="51096"/>
                  </a:lnTo>
                  <a:lnTo>
                    <a:pt x="3409981" y="50836"/>
                  </a:lnTo>
                  <a:lnTo>
                    <a:pt x="3427632" y="51137"/>
                  </a:lnTo>
                  <a:lnTo>
                    <a:pt x="3451789" y="52461"/>
                  </a:lnTo>
                  <a:lnTo>
                    <a:pt x="3469445" y="52762"/>
                  </a:lnTo>
                  <a:lnTo>
                    <a:pt x="3487090" y="52440"/>
                  </a:lnTo>
                  <a:lnTo>
                    <a:pt x="3511238" y="51022"/>
                  </a:lnTo>
                  <a:lnTo>
                    <a:pt x="3528889" y="50700"/>
                  </a:lnTo>
                  <a:lnTo>
                    <a:pt x="3546533" y="50848"/>
                  </a:lnTo>
                  <a:lnTo>
                    <a:pt x="3570677" y="51503"/>
                  </a:lnTo>
                  <a:lnTo>
                    <a:pt x="3588321" y="51652"/>
                  </a:lnTo>
                  <a:lnTo>
                    <a:pt x="3605966" y="52142"/>
                  </a:lnTo>
                  <a:lnTo>
                    <a:pt x="3630114" y="54294"/>
                  </a:lnTo>
                  <a:lnTo>
                    <a:pt x="3665409" y="55105"/>
                  </a:lnTo>
                  <a:lnTo>
                    <a:pt x="3689553" y="56524"/>
                  </a:lnTo>
                  <a:lnTo>
                    <a:pt x="3707197" y="56846"/>
                  </a:lnTo>
                  <a:lnTo>
                    <a:pt x="3724848" y="56425"/>
                  </a:lnTo>
                  <a:lnTo>
                    <a:pt x="3749001" y="54575"/>
                  </a:lnTo>
                  <a:lnTo>
                    <a:pt x="3766651" y="54155"/>
                  </a:lnTo>
                  <a:lnTo>
                    <a:pt x="3784301" y="54654"/>
                  </a:lnTo>
                  <a:lnTo>
                    <a:pt x="3808459" y="56850"/>
                  </a:lnTo>
                  <a:lnTo>
                    <a:pt x="3826115" y="57349"/>
                  </a:lnTo>
                  <a:lnTo>
                    <a:pt x="3843765" y="56517"/>
                  </a:lnTo>
                  <a:lnTo>
                    <a:pt x="3867914" y="52860"/>
                  </a:lnTo>
                  <a:lnTo>
                    <a:pt x="3885558" y="52029"/>
                  </a:lnTo>
                  <a:lnTo>
                    <a:pt x="3903202" y="52857"/>
                  </a:lnTo>
                  <a:lnTo>
                    <a:pt x="3927347" y="56500"/>
                  </a:lnTo>
                  <a:lnTo>
                    <a:pt x="3944991" y="57328"/>
                  </a:lnTo>
                  <a:lnTo>
                    <a:pt x="4004413" y="57464"/>
                  </a:lnTo>
                  <a:lnTo>
                    <a:pt x="4022063" y="56633"/>
                  </a:lnTo>
                  <a:lnTo>
                    <a:pt x="4046208" y="52976"/>
                  </a:lnTo>
                  <a:lnTo>
                    <a:pt x="4063846" y="52145"/>
                  </a:lnTo>
                  <a:lnTo>
                    <a:pt x="4081490" y="52938"/>
                  </a:lnTo>
                  <a:lnTo>
                    <a:pt x="4105639" y="56429"/>
                  </a:lnTo>
                  <a:lnTo>
                    <a:pt x="4123289" y="57223"/>
                  </a:lnTo>
                  <a:lnTo>
                    <a:pt x="4140940" y="56577"/>
                  </a:lnTo>
                  <a:lnTo>
                    <a:pt x="4165093" y="53733"/>
                  </a:lnTo>
                  <a:lnTo>
                    <a:pt x="4182743" y="53087"/>
                  </a:lnTo>
                  <a:lnTo>
                    <a:pt x="4200393" y="53681"/>
                  </a:lnTo>
                  <a:lnTo>
                    <a:pt x="4224546" y="56294"/>
                  </a:lnTo>
                  <a:lnTo>
                    <a:pt x="4242197" y="56888"/>
                  </a:lnTo>
                  <a:lnTo>
                    <a:pt x="4259847" y="55834"/>
                  </a:lnTo>
                  <a:lnTo>
                    <a:pt x="4283991" y="51198"/>
                  </a:lnTo>
                  <a:lnTo>
                    <a:pt x="4301629" y="50145"/>
                  </a:lnTo>
                  <a:lnTo>
                    <a:pt x="4319279" y="50570"/>
                  </a:lnTo>
                  <a:lnTo>
                    <a:pt x="4343424" y="52442"/>
                  </a:lnTo>
                  <a:lnTo>
                    <a:pt x="4378706" y="53495"/>
                  </a:lnTo>
                  <a:lnTo>
                    <a:pt x="4402846" y="56260"/>
                  </a:lnTo>
                  <a:lnTo>
                    <a:pt x="4420485" y="56888"/>
                  </a:lnTo>
                  <a:lnTo>
                    <a:pt x="4433119" y="54443"/>
                  </a:lnTo>
                  <a:lnTo>
                    <a:pt x="4438699" y="48028"/>
                  </a:lnTo>
                  <a:lnTo>
                    <a:pt x="4440006" y="39019"/>
                  </a:lnTo>
                  <a:lnTo>
                    <a:pt x="4439824" y="28794"/>
                  </a:lnTo>
                  <a:lnTo>
                    <a:pt x="4440006" y="18645"/>
                  </a:lnTo>
                  <a:lnTo>
                    <a:pt x="4438699" y="9802"/>
                  </a:lnTo>
                  <a:lnTo>
                    <a:pt x="4433119" y="3552"/>
                  </a:lnTo>
                  <a:lnTo>
                    <a:pt x="4420485" y="1183"/>
                  </a:lnTo>
                  <a:lnTo>
                    <a:pt x="4402803" y="2164"/>
                  </a:lnTo>
                  <a:lnTo>
                    <a:pt x="4378608" y="6484"/>
                  </a:lnTo>
                  <a:lnTo>
                    <a:pt x="4360926" y="7465"/>
                  </a:lnTo>
                  <a:lnTo>
                    <a:pt x="4343245" y="7017"/>
                  </a:lnTo>
                  <a:lnTo>
                    <a:pt x="4319045" y="5045"/>
                  </a:lnTo>
                  <a:lnTo>
                    <a:pt x="4301357" y="4596"/>
                  </a:lnTo>
                  <a:lnTo>
                    <a:pt x="4283682" y="5025"/>
                  </a:lnTo>
                  <a:lnTo>
                    <a:pt x="4259499" y="6911"/>
                  </a:lnTo>
                  <a:lnTo>
                    <a:pt x="4241830" y="7340"/>
                  </a:lnTo>
                  <a:lnTo>
                    <a:pt x="4224174" y="6443"/>
                  </a:lnTo>
                  <a:lnTo>
                    <a:pt x="4200012" y="2498"/>
                  </a:lnTo>
                  <a:lnTo>
                    <a:pt x="4182356" y="1602"/>
                  </a:lnTo>
                  <a:lnTo>
                    <a:pt x="4164687" y="1507"/>
                  </a:lnTo>
                  <a:lnTo>
                    <a:pt x="4140512" y="1089"/>
                  </a:lnTo>
                  <a:lnTo>
                    <a:pt x="4063364" y="1057"/>
                  </a:lnTo>
                  <a:lnTo>
                    <a:pt x="4045696" y="1649"/>
                  </a:lnTo>
                  <a:lnTo>
                    <a:pt x="4021521" y="4255"/>
                  </a:lnTo>
                  <a:lnTo>
                    <a:pt x="4003858" y="4848"/>
                  </a:lnTo>
                  <a:lnTo>
                    <a:pt x="3926723" y="5245"/>
                  </a:lnTo>
                  <a:lnTo>
                    <a:pt x="3902566" y="5936"/>
                  </a:lnTo>
                  <a:lnTo>
                    <a:pt x="3884909" y="6094"/>
                  </a:lnTo>
                  <a:lnTo>
                    <a:pt x="3867240" y="5616"/>
                  </a:lnTo>
                  <a:lnTo>
                    <a:pt x="3843066" y="3514"/>
                  </a:lnTo>
                  <a:lnTo>
                    <a:pt x="3825403" y="3036"/>
                  </a:lnTo>
                  <a:lnTo>
                    <a:pt x="3765908" y="3319"/>
                  </a:lnTo>
                  <a:lnTo>
                    <a:pt x="3748251" y="3060"/>
                  </a:lnTo>
                  <a:lnTo>
                    <a:pt x="3724085" y="1923"/>
                  </a:lnTo>
                  <a:lnTo>
                    <a:pt x="3706422" y="1664"/>
                  </a:lnTo>
                  <a:lnTo>
                    <a:pt x="3688760" y="2531"/>
                  </a:lnTo>
                  <a:lnTo>
                    <a:pt x="3664594" y="6347"/>
                  </a:lnTo>
                  <a:lnTo>
                    <a:pt x="3646937" y="7214"/>
                  </a:lnTo>
                  <a:lnTo>
                    <a:pt x="3629269" y="6581"/>
                  </a:lnTo>
                  <a:lnTo>
                    <a:pt x="3605099" y="3795"/>
                  </a:lnTo>
                  <a:lnTo>
                    <a:pt x="3587442" y="3162"/>
                  </a:lnTo>
                  <a:lnTo>
                    <a:pt x="3569779" y="2810"/>
                  </a:lnTo>
                  <a:lnTo>
                    <a:pt x="3545609" y="1262"/>
                  </a:lnTo>
                  <a:lnTo>
                    <a:pt x="3527946" y="910"/>
                  </a:lnTo>
                  <a:lnTo>
                    <a:pt x="3510290" y="1881"/>
                  </a:lnTo>
                  <a:lnTo>
                    <a:pt x="3486133" y="6150"/>
                  </a:lnTo>
                  <a:lnTo>
                    <a:pt x="3468482" y="7120"/>
                  </a:lnTo>
                  <a:lnTo>
                    <a:pt x="3450819" y="6657"/>
                  </a:lnTo>
                  <a:lnTo>
                    <a:pt x="3426654" y="4619"/>
                  </a:lnTo>
                  <a:lnTo>
                    <a:pt x="3391340" y="3865"/>
                  </a:lnTo>
                  <a:lnTo>
                    <a:pt x="3367179" y="2584"/>
                  </a:lnTo>
                  <a:lnTo>
                    <a:pt x="3331872" y="2091"/>
                  </a:lnTo>
                  <a:lnTo>
                    <a:pt x="3307715" y="1206"/>
                  </a:lnTo>
                  <a:lnTo>
                    <a:pt x="3290058" y="1005"/>
                  </a:lnTo>
                  <a:lnTo>
                    <a:pt x="3272402" y="1325"/>
                  </a:lnTo>
                  <a:lnTo>
                    <a:pt x="3248245" y="2736"/>
                  </a:lnTo>
                  <a:lnTo>
                    <a:pt x="3212938" y="3432"/>
                  </a:lnTo>
                  <a:lnTo>
                    <a:pt x="3188776" y="5080"/>
                  </a:lnTo>
                  <a:lnTo>
                    <a:pt x="3153469" y="5653"/>
                  </a:lnTo>
                  <a:lnTo>
                    <a:pt x="3129316" y="6524"/>
                  </a:lnTo>
                  <a:lnTo>
                    <a:pt x="3111666" y="6722"/>
                  </a:lnTo>
                  <a:lnTo>
                    <a:pt x="3094009" y="6202"/>
                  </a:lnTo>
                  <a:lnTo>
                    <a:pt x="3069848" y="3912"/>
                  </a:lnTo>
                  <a:lnTo>
                    <a:pt x="3052191" y="3392"/>
                  </a:lnTo>
                  <a:lnTo>
                    <a:pt x="3034541" y="3750"/>
                  </a:lnTo>
                  <a:lnTo>
                    <a:pt x="3010388" y="5327"/>
                  </a:lnTo>
                  <a:lnTo>
                    <a:pt x="2992737" y="5685"/>
                  </a:lnTo>
                  <a:lnTo>
                    <a:pt x="2933305" y="6198"/>
                  </a:lnTo>
                  <a:lnTo>
                    <a:pt x="2915648" y="5894"/>
                  </a:lnTo>
                  <a:lnTo>
                    <a:pt x="2891491" y="4555"/>
                  </a:lnTo>
                  <a:lnTo>
                    <a:pt x="2856190" y="3874"/>
                  </a:lnTo>
                  <a:lnTo>
                    <a:pt x="2832037" y="2219"/>
                  </a:lnTo>
                  <a:lnTo>
                    <a:pt x="2796749" y="1628"/>
                  </a:lnTo>
                  <a:lnTo>
                    <a:pt x="2772608" y="685"/>
                  </a:lnTo>
                  <a:lnTo>
                    <a:pt x="2754965" y="471"/>
                  </a:lnTo>
                  <a:lnTo>
                    <a:pt x="2737320" y="1017"/>
                  </a:lnTo>
                  <a:lnTo>
                    <a:pt x="2713176" y="3422"/>
                  </a:lnTo>
                  <a:lnTo>
                    <a:pt x="2695532" y="3968"/>
                  </a:lnTo>
                  <a:lnTo>
                    <a:pt x="2677875" y="3374"/>
                  </a:lnTo>
                  <a:lnTo>
                    <a:pt x="2653709" y="761"/>
                  </a:lnTo>
                  <a:lnTo>
                    <a:pt x="2636047" y="167"/>
                  </a:lnTo>
                  <a:lnTo>
                    <a:pt x="2618396" y="453"/>
                  </a:lnTo>
                  <a:lnTo>
                    <a:pt x="2594239" y="1713"/>
                  </a:lnTo>
                  <a:lnTo>
                    <a:pt x="2576583" y="1999"/>
                  </a:lnTo>
                  <a:lnTo>
                    <a:pt x="2517108" y="2146"/>
                  </a:lnTo>
                  <a:lnTo>
                    <a:pt x="2499457" y="2658"/>
                  </a:lnTo>
                  <a:lnTo>
                    <a:pt x="2475300" y="4911"/>
                  </a:lnTo>
                  <a:lnTo>
                    <a:pt x="2457644" y="5423"/>
                  </a:lnTo>
                  <a:lnTo>
                    <a:pt x="2439993" y="5011"/>
                  </a:lnTo>
                  <a:lnTo>
                    <a:pt x="2415840" y="3197"/>
                  </a:lnTo>
                  <a:lnTo>
                    <a:pt x="2398190" y="2785"/>
                  </a:lnTo>
                  <a:lnTo>
                    <a:pt x="2338715" y="2711"/>
                  </a:lnTo>
                  <a:lnTo>
                    <a:pt x="2321059" y="2288"/>
                  </a:lnTo>
                  <a:lnTo>
                    <a:pt x="2296902" y="423"/>
                  </a:lnTo>
                  <a:lnTo>
                    <a:pt x="22792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554492"/>
              <a:endParaRPr lang="en-GB" sz="109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8" name="object 6">
              <a:extLst>
                <a:ext uri="{FF2B5EF4-FFF2-40B4-BE49-F238E27FC236}">
                  <a16:creationId xmlns:a16="http://schemas.microsoft.com/office/drawing/2014/main" id="{E6AD895F-9906-D795-3526-A83C4814DF00}"/>
                </a:ext>
              </a:extLst>
            </p:cNvPr>
            <p:cNvSpPr txBox="1"/>
            <p:nvPr/>
          </p:nvSpPr>
          <p:spPr>
            <a:xfrm>
              <a:off x="11329650" y="7987134"/>
              <a:ext cx="5058591" cy="589396"/>
            </a:xfrm>
            <a:prstGeom prst="rect">
              <a:avLst/>
            </a:prstGeom>
          </p:spPr>
          <p:txBody>
            <a:bodyPr vert="horz" wrap="square" lIns="0" tIns="41972" rIns="0" bIns="0" rtlCol="0">
              <a:spAutoFit/>
            </a:bodyPr>
            <a:lstStyle/>
            <a:p>
              <a:pPr marL="7701" marR="786301" algn="ctr" defTabSz="554492">
                <a:spcBef>
                  <a:spcPts val="330"/>
                </a:spcBef>
              </a:pPr>
              <a:r>
                <a:rPr lang="en-GB" sz="2183" b="1" kern="0">
                  <a:solidFill>
                    <a:srgbClr val="FFFFFF"/>
                  </a:solidFill>
                  <a:latin typeface="Figtree Bold" pitchFamily="2" charset="0"/>
                  <a:cs typeface="Montserrat Medium"/>
                </a:rPr>
                <a:t>Ending Poverty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8FA8DD5-9526-8CA1-0A2A-90FF93C38B34}"/>
              </a:ext>
            </a:extLst>
          </p:cNvPr>
          <p:cNvGrpSpPr/>
          <p:nvPr/>
        </p:nvGrpSpPr>
        <p:grpSpPr>
          <a:xfrm>
            <a:off x="1293304" y="4952537"/>
            <a:ext cx="3200225" cy="502796"/>
            <a:chOff x="15003935" y="4813940"/>
            <a:chExt cx="4878828" cy="712917"/>
          </a:xfrm>
        </p:grpSpPr>
        <p:sp>
          <p:nvSpPr>
            <p:cNvPr id="18" name="object 7">
              <a:extLst>
                <a:ext uri="{FF2B5EF4-FFF2-40B4-BE49-F238E27FC236}">
                  <a16:creationId xmlns:a16="http://schemas.microsoft.com/office/drawing/2014/main" id="{D00792D3-FD2F-4640-B43F-40EA3F9F7467}"/>
                </a:ext>
              </a:extLst>
            </p:cNvPr>
            <p:cNvSpPr/>
            <p:nvPr/>
          </p:nvSpPr>
          <p:spPr>
            <a:xfrm>
              <a:off x="15003935" y="4813940"/>
              <a:ext cx="3520575" cy="45719"/>
            </a:xfrm>
            <a:custGeom>
              <a:avLst/>
              <a:gdLst/>
              <a:ahLst/>
              <a:cxnLst/>
              <a:rect l="l" t="t" r="r" b="b"/>
              <a:pathLst>
                <a:path w="4440555" h="57785">
                  <a:moveTo>
                    <a:pt x="2279251" y="0"/>
                  </a:moveTo>
                  <a:lnTo>
                    <a:pt x="2261601" y="317"/>
                  </a:lnTo>
                  <a:lnTo>
                    <a:pt x="2237443" y="1713"/>
                  </a:lnTo>
                  <a:lnTo>
                    <a:pt x="2219787" y="2031"/>
                  </a:lnTo>
                  <a:lnTo>
                    <a:pt x="2142668" y="1488"/>
                  </a:lnTo>
                  <a:lnTo>
                    <a:pt x="2118515" y="437"/>
                  </a:lnTo>
                  <a:lnTo>
                    <a:pt x="2100859" y="198"/>
                  </a:lnTo>
                  <a:lnTo>
                    <a:pt x="2083208" y="560"/>
                  </a:lnTo>
                  <a:lnTo>
                    <a:pt x="2059055" y="2151"/>
                  </a:lnTo>
                  <a:lnTo>
                    <a:pt x="2041405" y="2513"/>
                  </a:lnTo>
                  <a:lnTo>
                    <a:pt x="1964280" y="2231"/>
                  </a:lnTo>
                  <a:lnTo>
                    <a:pt x="1940132" y="1360"/>
                  </a:lnTo>
                  <a:lnTo>
                    <a:pt x="1922487" y="1162"/>
                  </a:lnTo>
                  <a:lnTo>
                    <a:pt x="1904831" y="1463"/>
                  </a:lnTo>
                  <a:lnTo>
                    <a:pt x="1880674" y="2787"/>
                  </a:lnTo>
                  <a:lnTo>
                    <a:pt x="1863023" y="3088"/>
                  </a:lnTo>
                  <a:lnTo>
                    <a:pt x="1845367" y="2859"/>
                  </a:lnTo>
                  <a:lnTo>
                    <a:pt x="1821205" y="1852"/>
                  </a:lnTo>
                  <a:lnTo>
                    <a:pt x="1803548" y="1622"/>
                  </a:lnTo>
                  <a:lnTo>
                    <a:pt x="1785898" y="1783"/>
                  </a:lnTo>
                  <a:lnTo>
                    <a:pt x="1761745" y="2488"/>
                  </a:lnTo>
                  <a:lnTo>
                    <a:pt x="1744095" y="2649"/>
                  </a:lnTo>
                  <a:lnTo>
                    <a:pt x="1726444" y="2456"/>
                  </a:lnTo>
                  <a:lnTo>
                    <a:pt x="1702291" y="1606"/>
                  </a:lnTo>
                  <a:lnTo>
                    <a:pt x="1684641" y="1413"/>
                  </a:lnTo>
                  <a:lnTo>
                    <a:pt x="1666991" y="1966"/>
                  </a:lnTo>
                  <a:lnTo>
                    <a:pt x="1642838" y="4399"/>
                  </a:lnTo>
                  <a:lnTo>
                    <a:pt x="1625187" y="4952"/>
                  </a:lnTo>
                  <a:lnTo>
                    <a:pt x="1607531" y="4663"/>
                  </a:lnTo>
                  <a:lnTo>
                    <a:pt x="1583369" y="3388"/>
                  </a:lnTo>
                  <a:lnTo>
                    <a:pt x="1565713" y="3099"/>
                  </a:lnTo>
                  <a:lnTo>
                    <a:pt x="1548063" y="3254"/>
                  </a:lnTo>
                  <a:lnTo>
                    <a:pt x="1523914" y="3938"/>
                  </a:lnTo>
                  <a:lnTo>
                    <a:pt x="1488619" y="4377"/>
                  </a:lnTo>
                  <a:lnTo>
                    <a:pt x="1464466" y="5622"/>
                  </a:lnTo>
                  <a:lnTo>
                    <a:pt x="1446816" y="5905"/>
                  </a:lnTo>
                  <a:lnTo>
                    <a:pt x="1429166" y="4994"/>
                  </a:lnTo>
                  <a:lnTo>
                    <a:pt x="1405017" y="984"/>
                  </a:lnTo>
                  <a:lnTo>
                    <a:pt x="1387373" y="73"/>
                  </a:lnTo>
                  <a:lnTo>
                    <a:pt x="1369716" y="555"/>
                  </a:lnTo>
                  <a:lnTo>
                    <a:pt x="1345555" y="2679"/>
                  </a:lnTo>
                  <a:lnTo>
                    <a:pt x="1310248" y="3505"/>
                  </a:lnTo>
                  <a:lnTo>
                    <a:pt x="1286095" y="5017"/>
                  </a:lnTo>
                  <a:lnTo>
                    <a:pt x="1250800" y="5606"/>
                  </a:lnTo>
                  <a:lnTo>
                    <a:pt x="1226651" y="6686"/>
                  </a:lnTo>
                  <a:lnTo>
                    <a:pt x="1209001" y="6931"/>
                  </a:lnTo>
                  <a:lnTo>
                    <a:pt x="1191357" y="6521"/>
                  </a:lnTo>
                  <a:lnTo>
                    <a:pt x="1167212" y="4714"/>
                  </a:lnTo>
                  <a:lnTo>
                    <a:pt x="1149568" y="4303"/>
                  </a:lnTo>
                  <a:lnTo>
                    <a:pt x="1131918" y="4480"/>
                  </a:lnTo>
                  <a:lnTo>
                    <a:pt x="1107765" y="5257"/>
                  </a:lnTo>
                  <a:lnTo>
                    <a:pt x="1090115" y="5434"/>
                  </a:lnTo>
                  <a:lnTo>
                    <a:pt x="1072464" y="5041"/>
                  </a:lnTo>
                  <a:lnTo>
                    <a:pt x="1048311" y="3314"/>
                  </a:lnTo>
                  <a:lnTo>
                    <a:pt x="1030661" y="2921"/>
                  </a:lnTo>
                  <a:lnTo>
                    <a:pt x="1013005" y="3214"/>
                  </a:lnTo>
                  <a:lnTo>
                    <a:pt x="988847" y="4502"/>
                  </a:lnTo>
                  <a:lnTo>
                    <a:pt x="971197" y="4795"/>
                  </a:lnTo>
                  <a:lnTo>
                    <a:pt x="953547" y="4226"/>
                  </a:lnTo>
                  <a:lnTo>
                    <a:pt x="929398" y="1721"/>
                  </a:lnTo>
                  <a:lnTo>
                    <a:pt x="911754" y="1151"/>
                  </a:lnTo>
                  <a:lnTo>
                    <a:pt x="894109" y="1505"/>
                  </a:lnTo>
                  <a:lnTo>
                    <a:pt x="869961" y="3060"/>
                  </a:lnTo>
                  <a:lnTo>
                    <a:pt x="852310" y="3413"/>
                  </a:lnTo>
                  <a:lnTo>
                    <a:pt x="834672" y="3179"/>
                  </a:lnTo>
                  <a:lnTo>
                    <a:pt x="810528" y="2150"/>
                  </a:lnTo>
                  <a:lnTo>
                    <a:pt x="792878" y="1916"/>
                  </a:lnTo>
                  <a:lnTo>
                    <a:pt x="775233" y="2590"/>
                  </a:lnTo>
                  <a:lnTo>
                    <a:pt x="751085" y="5556"/>
                  </a:lnTo>
                  <a:lnTo>
                    <a:pt x="733434" y="6230"/>
                  </a:lnTo>
                  <a:lnTo>
                    <a:pt x="715790" y="5330"/>
                  </a:lnTo>
                  <a:lnTo>
                    <a:pt x="691637" y="1371"/>
                  </a:lnTo>
                  <a:lnTo>
                    <a:pt x="673981" y="471"/>
                  </a:lnTo>
                  <a:lnTo>
                    <a:pt x="614527" y="0"/>
                  </a:lnTo>
                  <a:lnTo>
                    <a:pt x="596877" y="647"/>
                  </a:lnTo>
                  <a:lnTo>
                    <a:pt x="572728" y="3498"/>
                  </a:lnTo>
                  <a:lnTo>
                    <a:pt x="555084" y="4146"/>
                  </a:lnTo>
                  <a:lnTo>
                    <a:pt x="495651" y="4020"/>
                  </a:lnTo>
                  <a:lnTo>
                    <a:pt x="478007" y="3755"/>
                  </a:lnTo>
                  <a:lnTo>
                    <a:pt x="453862" y="2589"/>
                  </a:lnTo>
                  <a:lnTo>
                    <a:pt x="436218" y="2324"/>
                  </a:lnTo>
                  <a:lnTo>
                    <a:pt x="418574" y="2627"/>
                  </a:lnTo>
                  <a:lnTo>
                    <a:pt x="394434" y="3958"/>
                  </a:lnTo>
                  <a:lnTo>
                    <a:pt x="317353" y="4879"/>
                  </a:lnTo>
                  <a:lnTo>
                    <a:pt x="299703" y="4758"/>
                  </a:lnTo>
                  <a:lnTo>
                    <a:pt x="275550" y="4225"/>
                  </a:lnTo>
                  <a:lnTo>
                    <a:pt x="257899" y="4104"/>
                  </a:lnTo>
                  <a:lnTo>
                    <a:pt x="240249" y="3549"/>
                  </a:lnTo>
                  <a:lnTo>
                    <a:pt x="216091" y="1109"/>
                  </a:lnTo>
                  <a:lnTo>
                    <a:pt x="198435" y="554"/>
                  </a:lnTo>
                  <a:lnTo>
                    <a:pt x="180791" y="749"/>
                  </a:lnTo>
                  <a:lnTo>
                    <a:pt x="156642" y="1606"/>
                  </a:lnTo>
                  <a:lnTo>
                    <a:pt x="121354" y="2000"/>
                  </a:lnTo>
                  <a:lnTo>
                    <a:pt x="97213" y="2878"/>
                  </a:lnTo>
                  <a:lnTo>
                    <a:pt x="61932" y="3253"/>
                  </a:lnTo>
                  <a:lnTo>
                    <a:pt x="37791" y="4023"/>
                  </a:lnTo>
                  <a:lnTo>
                    <a:pt x="0" y="19116"/>
                  </a:lnTo>
                  <a:lnTo>
                    <a:pt x="0" y="38447"/>
                  </a:lnTo>
                  <a:lnTo>
                    <a:pt x="1565" y="46196"/>
                  </a:lnTo>
                  <a:lnTo>
                    <a:pt x="7401" y="51351"/>
                  </a:lnTo>
                  <a:lnTo>
                    <a:pt x="20147" y="53223"/>
                  </a:lnTo>
                  <a:lnTo>
                    <a:pt x="79716" y="53736"/>
                  </a:lnTo>
                  <a:lnTo>
                    <a:pt x="97404" y="53500"/>
                  </a:lnTo>
                  <a:lnTo>
                    <a:pt x="121603" y="52464"/>
                  </a:lnTo>
                  <a:lnTo>
                    <a:pt x="139285" y="52228"/>
                  </a:lnTo>
                  <a:lnTo>
                    <a:pt x="156954" y="52662"/>
                  </a:lnTo>
                  <a:lnTo>
                    <a:pt x="181137" y="54570"/>
                  </a:lnTo>
                  <a:lnTo>
                    <a:pt x="198812" y="55003"/>
                  </a:lnTo>
                  <a:lnTo>
                    <a:pt x="240630" y="55365"/>
                  </a:lnTo>
                  <a:lnTo>
                    <a:pt x="275950" y="55310"/>
                  </a:lnTo>
                  <a:lnTo>
                    <a:pt x="300124" y="54770"/>
                  </a:lnTo>
                  <a:lnTo>
                    <a:pt x="317793" y="54647"/>
                  </a:lnTo>
                  <a:lnTo>
                    <a:pt x="335449" y="54230"/>
                  </a:lnTo>
                  <a:lnTo>
                    <a:pt x="359615" y="52394"/>
                  </a:lnTo>
                  <a:lnTo>
                    <a:pt x="377278" y="51977"/>
                  </a:lnTo>
                  <a:lnTo>
                    <a:pt x="394941" y="52854"/>
                  </a:lnTo>
                  <a:lnTo>
                    <a:pt x="419111" y="56712"/>
                  </a:lnTo>
                  <a:lnTo>
                    <a:pt x="436773" y="57589"/>
                  </a:lnTo>
                  <a:lnTo>
                    <a:pt x="454436" y="56500"/>
                  </a:lnTo>
                  <a:lnTo>
                    <a:pt x="478606" y="51705"/>
                  </a:lnTo>
                  <a:lnTo>
                    <a:pt x="496269" y="50616"/>
                  </a:lnTo>
                  <a:lnTo>
                    <a:pt x="555723" y="50448"/>
                  </a:lnTo>
                  <a:lnTo>
                    <a:pt x="573391" y="50867"/>
                  </a:lnTo>
                  <a:lnTo>
                    <a:pt x="597566" y="52710"/>
                  </a:lnTo>
                  <a:lnTo>
                    <a:pt x="615229" y="53129"/>
                  </a:lnTo>
                  <a:lnTo>
                    <a:pt x="632892" y="52733"/>
                  </a:lnTo>
                  <a:lnTo>
                    <a:pt x="657066" y="50991"/>
                  </a:lnTo>
                  <a:lnTo>
                    <a:pt x="674735" y="50595"/>
                  </a:lnTo>
                  <a:lnTo>
                    <a:pt x="692391" y="51311"/>
                  </a:lnTo>
                  <a:lnTo>
                    <a:pt x="716557" y="54464"/>
                  </a:lnTo>
                  <a:lnTo>
                    <a:pt x="734220" y="55181"/>
                  </a:lnTo>
                  <a:lnTo>
                    <a:pt x="751882" y="54733"/>
                  </a:lnTo>
                  <a:lnTo>
                    <a:pt x="776048" y="52760"/>
                  </a:lnTo>
                  <a:lnTo>
                    <a:pt x="793705" y="52312"/>
                  </a:lnTo>
                  <a:lnTo>
                    <a:pt x="853200" y="52637"/>
                  </a:lnTo>
                  <a:lnTo>
                    <a:pt x="870863" y="52468"/>
                  </a:lnTo>
                  <a:lnTo>
                    <a:pt x="895029" y="51727"/>
                  </a:lnTo>
                  <a:lnTo>
                    <a:pt x="912686" y="51558"/>
                  </a:lnTo>
                  <a:lnTo>
                    <a:pt x="930342" y="51853"/>
                  </a:lnTo>
                  <a:lnTo>
                    <a:pt x="954504" y="53148"/>
                  </a:lnTo>
                  <a:lnTo>
                    <a:pt x="1013989" y="53840"/>
                  </a:lnTo>
                  <a:lnTo>
                    <a:pt x="1049296" y="53796"/>
                  </a:lnTo>
                  <a:lnTo>
                    <a:pt x="1073453" y="53278"/>
                  </a:lnTo>
                  <a:lnTo>
                    <a:pt x="1091109" y="53160"/>
                  </a:lnTo>
                  <a:lnTo>
                    <a:pt x="1108766" y="53743"/>
                  </a:lnTo>
                  <a:lnTo>
                    <a:pt x="1132928" y="56305"/>
                  </a:lnTo>
                  <a:lnTo>
                    <a:pt x="1150584" y="56888"/>
                  </a:lnTo>
                  <a:lnTo>
                    <a:pt x="1168235" y="56773"/>
                  </a:lnTo>
                  <a:lnTo>
                    <a:pt x="1227705" y="55851"/>
                  </a:lnTo>
                  <a:lnTo>
                    <a:pt x="1251866" y="54512"/>
                  </a:lnTo>
                  <a:lnTo>
                    <a:pt x="1287173" y="53782"/>
                  </a:lnTo>
                  <a:lnTo>
                    <a:pt x="1311322" y="51910"/>
                  </a:lnTo>
                  <a:lnTo>
                    <a:pt x="1328966" y="51485"/>
                  </a:lnTo>
                  <a:lnTo>
                    <a:pt x="1346623" y="51328"/>
                  </a:lnTo>
                  <a:lnTo>
                    <a:pt x="1370789" y="50637"/>
                  </a:lnTo>
                  <a:lnTo>
                    <a:pt x="1388451" y="50480"/>
                  </a:lnTo>
                  <a:lnTo>
                    <a:pt x="1406101" y="50761"/>
                  </a:lnTo>
                  <a:lnTo>
                    <a:pt x="1430250" y="51999"/>
                  </a:lnTo>
                  <a:lnTo>
                    <a:pt x="1465539" y="52668"/>
                  </a:lnTo>
                  <a:lnTo>
                    <a:pt x="1489687" y="54374"/>
                  </a:lnTo>
                  <a:lnTo>
                    <a:pt x="1507338" y="54762"/>
                  </a:lnTo>
                  <a:lnTo>
                    <a:pt x="1524988" y="54494"/>
                  </a:lnTo>
                  <a:lnTo>
                    <a:pt x="1549145" y="53313"/>
                  </a:lnTo>
                  <a:lnTo>
                    <a:pt x="1566802" y="53045"/>
                  </a:lnTo>
                  <a:lnTo>
                    <a:pt x="1626255" y="53254"/>
                  </a:lnTo>
                  <a:lnTo>
                    <a:pt x="1685667" y="52710"/>
                  </a:lnTo>
                  <a:lnTo>
                    <a:pt x="1703317" y="53322"/>
                  </a:lnTo>
                  <a:lnTo>
                    <a:pt x="1727466" y="56014"/>
                  </a:lnTo>
                  <a:lnTo>
                    <a:pt x="1745110" y="56626"/>
                  </a:lnTo>
                  <a:lnTo>
                    <a:pt x="1762767" y="56770"/>
                  </a:lnTo>
                  <a:lnTo>
                    <a:pt x="1786929" y="57404"/>
                  </a:lnTo>
                  <a:lnTo>
                    <a:pt x="1804585" y="57547"/>
                  </a:lnTo>
                  <a:lnTo>
                    <a:pt x="1822236" y="56847"/>
                  </a:lnTo>
                  <a:lnTo>
                    <a:pt x="1846397" y="53766"/>
                  </a:lnTo>
                  <a:lnTo>
                    <a:pt x="1864060" y="53066"/>
                  </a:lnTo>
                  <a:lnTo>
                    <a:pt x="1923524" y="53055"/>
                  </a:lnTo>
                  <a:lnTo>
                    <a:pt x="1941180" y="53464"/>
                  </a:lnTo>
                  <a:lnTo>
                    <a:pt x="1965338" y="55264"/>
                  </a:lnTo>
                  <a:lnTo>
                    <a:pt x="1982988" y="55673"/>
                  </a:lnTo>
                  <a:lnTo>
                    <a:pt x="2042452" y="55212"/>
                  </a:lnTo>
                  <a:lnTo>
                    <a:pt x="2101927" y="55746"/>
                  </a:lnTo>
                  <a:lnTo>
                    <a:pt x="2119577" y="55514"/>
                  </a:lnTo>
                  <a:lnTo>
                    <a:pt x="2143735" y="54492"/>
                  </a:lnTo>
                  <a:lnTo>
                    <a:pt x="2161391" y="54260"/>
                  </a:lnTo>
                  <a:lnTo>
                    <a:pt x="2280309" y="53778"/>
                  </a:lnTo>
                  <a:lnTo>
                    <a:pt x="2297965" y="53465"/>
                  </a:lnTo>
                  <a:lnTo>
                    <a:pt x="2322127" y="52091"/>
                  </a:lnTo>
                  <a:lnTo>
                    <a:pt x="2357434" y="51569"/>
                  </a:lnTo>
                  <a:lnTo>
                    <a:pt x="2381587" y="50647"/>
                  </a:lnTo>
                  <a:lnTo>
                    <a:pt x="2399237" y="50438"/>
                  </a:lnTo>
                  <a:lnTo>
                    <a:pt x="2416894" y="51303"/>
                  </a:lnTo>
                  <a:lnTo>
                    <a:pt x="2441055" y="55111"/>
                  </a:lnTo>
                  <a:lnTo>
                    <a:pt x="2458712" y="55977"/>
                  </a:lnTo>
                  <a:lnTo>
                    <a:pt x="2518155" y="55432"/>
                  </a:lnTo>
                  <a:lnTo>
                    <a:pt x="2535811" y="55640"/>
                  </a:lnTo>
                  <a:lnTo>
                    <a:pt x="2559964" y="56554"/>
                  </a:lnTo>
                  <a:lnTo>
                    <a:pt x="2577609" y="56762"/>
                  </a:lnTo>
                  <a:lnTo>
                    <a:pt x="2595265" y="56554"/>
                  </a:lnTo>
                  <a:lnTo>
                    <a:pt x="2619431" y="55640"/>
                  </a:lnTo>
                  <a:lnTo>
                    <a:pt x="2637094" y="55432"/>
                  </a:lnTo>
                  <a:lnTo>
                    <a:pt x="2654744" y="54904"/>
                  </a:lnTo>
                  <a:lnTo>
                    <a:pt x="2678897" y="52579"/>
                  </a:lnTo>
                  <a:lnTo>
                    <a:pt x="2696547" y="52050"/>
                  </a:lnTo>
                  <a:lnTo>
                    <a:pt x="2714198" y="52773"/>
                  </a:lnTo>
                  <a:lnTo>
                    <a:pt x="2738346" y="55955"/>
                  </a:lnTo>
                  <a:lnTo>
                    <a:pt x="2755991" y="56678"/>
                  </a:lnTo>
                  <a:lnTo>
                    <a:pt x="2773647" y="56809"/>
                  </a:lnTo>
                  <a:lnTo>
                    <a:pt x="2797800" y="57385"/>
                  </a:lnTo>
                  <a:lnTo>
                    <a:pt x="2815444" y="57516"/>
                  </a:lnTo>
                  <a:lnTo>
                    <a:pt x="2833107" y="57089"/>
                  </a:lnTo>
                  <a:lnTo>
                    <a:pt x="2857273" y="55210"/>
                  </a:lnTo>
                  <a:lnTo>
                    <a:pt x="2874929" y="54783"/>
                  </a:lnTo>
                  <a:lnTo>
                    <a:pt x="2892574" y="54966"/>
                  </a:lnTo>
                  <a:lnTo>
                    <a:pt x="2916723" y="55773"/>
                  </a:lnTo>
                  <a:lnTo>
                    <a:pt x="2934373" y="55956"/>
                  </a:lnTo>
                  <a:lnTo>
                    <a:pt x="2952023" y="55058"/>
                  </a:lnTo>
                  <a:lnTo>
                    <a:pt x="2976176" y="51106"/>
                  </a:lnTo>
                  <a:lnTo>
                    <a:pt x="2993826" y="50207"/>
                  </a:lnTo>
                  <a:lnTo>
                    <a:pt x="3011471" y="50522"/>
                  </a:lnTo>
                  <a:lnTo>
                    <a:pt x="3035619" y="51904"/>
                  </a:lnTo>
                  <a:lnTo>
                    <a:pt x="3053270" y="52218"/>
                  </a:lnTo>
                  <a:lnTo>
                    <a:pt x="3112734" y="52228"/>
                  </a:lnTo>
                  <a:lnTo>
                    <a:pt x="3130390" y="52799"/>
                  </a:lnTo>
                  <a:lnTo>
                    <a:pt x="3154543" y="55312"/>
                  </a:lnTo>
                  <a:lnTo>
                    <a:pt x="3172187" y="55883"/>
                  </a:lnTo>
                  <a:lnTo>
                    <a:pt x="3189838" y="56002"/>
                  </a:lnTo>
                  <a:lnTo>
                    <a:pt x="3213991" y="56528"/>
                  </a:lnTo>
                  <a:lnTo>
                    <a:pt x="3231641" y="56647"/>
                  </a:lnTo>
                  <a:lnTo>
                    <a:pt x="3249285" y="56223"/>
                  </a:lnTo>
                  <a:lnTo>
                    <a:pt x="3273430" y="54359"/>
                  </a:lnTo>
                  <a:lnTo>
                    <a:pt x="3308724" y="53711"/>
                  </a:lnTo>
                  <a:lnTo>
                    <a:pt x="3332877" y="52725"/>
                  </a:lnTo>
                  <a:lnTo>
                    <a:pt x="3368178" y="52240"/>
                  </a:lnTo>
                  <a:lnTo>
                    <a:pt x="3392331" y="51096"/>
                  </a:lnTo>
                  <a:lnTo>
                    <a:pt x="3409981" y="50836"/>
                  </a:lnTo>
                  <a:lnTo>
                    <a:pt x="3427632" y="51137"/>
                  </a:lnTo>
                  <a:lnTo>
                    <a:pt x="3451789" y="52461"/>
                  </a:lnTo>
                  <a:lnTo>
                    <a:pt x="3469445" y="52762"/>
                  </a:lnTo>
                  <a:lnTo>
                    <a:pt x="3487090" y="52440"/>
                  </a:lnTo>
                  <a:lnTo>
                    <a:pt x="3511238" y="51022"/>
                  </a:lnTo>
                  <a:lnTo>
                    <a:pt x="3528889" y="50700"/>
                  </a:lnTo>
                  <a:lnTo>
                    <a:pt x="3546533" y="50848"/>
                  </a:lnTo>
                  <a:lnTo>
                    <a:pt x="3570677" y="51503"/>
                  </a:lnTo>
                  <a:lnTo>
                    <a:pt x="3588321" y="51652"/>
                  </a:lnTo>
                  <a:lnTo>
                    <a:pt x="3605966" y="52142"/>
                  </a:lnTo>
                  <a:lnTo>
                    <a:pt x="3630114" y="54294"/>
                  </a:lnTo>
                  <a:lnTo>
                    <a:pt x="3665409" y="55105"/>
                  </a:lnTo>
                  <a:lnTo>
                    <a:pt x="3689553" y="56524"/>
                  </a:lnTo>
                  <a:lnTo>
                    <a:pt x="3707197" y="56846"/>
                  </a:lnTo>
                  <a:lnTo>
                    <a:pt x="3724848" y="56425"/>
                  </a:lnTo>
                  <a:lnTo>
                    <a:pt x="3749001" y="54575"/>
                  </a:lnTo>
                  <a:lnTo>
                    <a:pt x="3766651" y="54155"/>
                  </a:lnTo>
                  <a:lnTo>
                    <a:pt x="3784301" y="54654"/>
                  </a:lnTo>
                  <a:lnTo>
                    <a:pt x="3808459" y="56850"/>
                  </a:lnTo>
                  <a:lnTo>
                    <a:pt x="3826115" y="57349"/>
                  </a:lnTo>
                  <a:lnTo>
                    <a:pt x="3843765" y="56517"/>
                  </a:lnTo>
                  <a:lnTo>
                    <a:pt x="3867914" y="52860"/>
                  </a:lnTo>
                  <a:lnTo>
                    <a:pt x="3885558" y="52029"/>
                  </a:lnTo>
                  <a:lnTo>
                    <a:pt x="3903202" y="52857"/>
                  </a:lnTo>
                  <a:lnTo>
                    <a:pt x="3927347" y="56500"/>
                  </a:lnTo>
                  <a:lnTo>
                    <a:pt x="3944991" y="57328"/>
                  </a:lnTo>
                  <a:lnTo>
                    <a:pt x="4004413" y="57464"/>
                  </a:lnTo>
                  <a:lnTo>
                    <a:pt x="4022063" y="56633"/>
                  </a:lnTo>
                  <a:lnTo>
                    <a:pt x="4046208" y="52976"/>
                  </a:lnTo>
                  <a:lnTo>
                    <a:pt x="4063846" y="52145"/>
                  </a:lnTo>
                  <a:lnTo>
                    <a:pt x="4081490" y="52938"/>
                  </a:lnTo>
                  <a:lnTo>
                    <a:pt x="4105639" y="56429"/>
                  </a:lnTo>
                  <a:lnTo>
                    <a:pt x="4123289" y="57223"/>
                  </a:lnTo>
                  <a:lnTo>
                    <a:pt x="4140940" y="56577"/>
                  </a:lnTo>
                  <a:lnTo>
                    <a:pt x="4165093" y="53733"/>
                  </a:lnTo>
                  <a:lnTo>
                    <a:pt x="4182743" y="53087"/>
                  </a:lnTo>
                  <a:lnTo>
                    <a:pt x="4200393" y="53681"/>
                  </a:lnTo>
                  <a:lnTo>
                    <a:pt x="4224546" y="56294"/>
                  </a:lnTo>
                  <a:lnTo>
                    <a:pt x="4242197" y="56888"/>
                  </a:lnTo>
                  <a:lnTo>
                    <a:pt x="4259847" y="55834"/>
                  </a:lnTo>
                  <a:lnTo>
                    <a:pt x="4283991" y="51198"/>
                  </a:lnTo>
                  <a:lnTo>
                    <a:pt x="4301629" y="50145"/>
                  </a:lnTo>
                  <a:lnTo>
                    <a:pt x="4319279" y="50570"/>
                  </a:lnTo>
                  <a:lnTo>
                    <a:pt x="4343424" y="52442"/>
                  </a:lnTo>
                  <a:lnTo>
                    <a:pt x="4378706" y="53495"/>
                  </a:lnTo>
                  <a:lnTo>
                    <a:pt x="4402846" y="56260"/>
                  </a:lnTo>
                  <a:lnTo>
                    <a:pt x="4420485" y="56888"/>
                  </a:lnTo>
                  <a:lnTo>
                    <a:pt x="4433119" y="54443"/>
                  </a:lnTo>
                  <a:lnTo>
                    <a:pt x="4438699" y="48028"/>
                  </a:lnTo>
                  <a:lnTo>
                    <a:pt x="4440006" y="39019"/>
                  </a:lnTo>
                  <a:lnTo>
                    <a:pt x="4439824" y="28794"/>
                  </a:lnTo>
                  <a:lnTo>
                    <a:pt x="4440006" y="18645"/>
                  </a:lnTo>
                  <a:lnTo>
                    <a:pt x="4438699" y="9802"/>
                  </a:lnTo>
                  <a:lnTo>
                    <a:pt x="4433119" y="3552"/>
                  </a:lnTo>
                  <a:lnTo>
                    <a:pt x="4420485" y="1183"/>
                  </a:lnTo>
                  <a:lnTo>
                    <a:pt x="4402803" y="2164"/>
                  </a:lnTo>
                  <a:lnTo>
                    <a:pt x="4378608" y="6484"/>
                  </a:lnTo>
                  <a:lnTo>
                    <a:pt x="4360926" y="7465"/>
                  </a:lnTo>
                  <a:lnTo>
                    <a:pt x="4343245" y="7017"/>
                  </a:lnTo>
                  <a:lnTo>
                    <a:pt x="4319045" y="5045"/>
                  </a:lnTo>
                  <a:lnTo>
                    <a:pt x="4301357" y="4596"/>
                  </a:lnTo>
                  <a:lnTo>
                    <a:pt x="4283682" y="5025"/>
                  </a:lnTo>
                  <a:lnTo>
                    <a:pt x="4259499" y="6911"/>
                  </a:lnTo>
                  <a:lnTo>
                    <a:pt x="4241830" y="7340"/>
                  </a:lnTo>
                  <a:lnTo>
                    <a:pt x="4224174" y="6443"/>
                  </a:lnTo>
                  <a:lnTo>
                    <a:pt x="4200012" y="2498"/>
                  </a:lnTo>
                  <a:lnTo>
                    <a:pt x="4182356" y="1602"/>
                  </a:lnTo>
                  <a:lnTo>
                    <a:pt x="4164687" y="1507"/>
                  </a:lnTo>
                  <a:lnTo>
                    <a:pt x="4140512" y="1089"/>
                  </a:lnTo>
                  <a:lnTo>
                    <a:pt x="4063364" y="1057"/>
                  </a:lnTo>
                  <a:lnTo>
                    <a:pt x="4045696" y="1649"/>
                  </a:lnTo>
                  <a:lnTo>
                    <a:pt x="4021521" y="4255"/>
                  </a:lnTo>
                  <a:lnTo>
                    <a:pt x="4003858" y="4848"/>
                  </a:lnTo>
                  <a:lnTo>
                    <a:pt x="3926723" y="5245"/>
                  </a:lnTo>
                  <a:lnTo>
                    <a:pt x="3902566" y="5936"/>
                  </a:lnTo>
                  <a:lnTo>
                    <a:pt x="3884909" y="6094"/>
                  </a:lnTo>
                  <a:lnTo>
                    <a:pt x="3867240" y="5616"/>
                  </a:lnTo>
                  <a:lnTo>
                    <a:pt x="3843066" y="3514"/>
                  </a:lnTo>
                  <a:lnTo>
                    <a:pt x="3825403" y="3036"/>
                  </a:lnTo>
                  <a:lnTo>
                    <a:pt x="3765908" y="3319"/>
                  </a:lnTo>
                  <a:lnTo>
                    <a:pt x="3748251" y="3060"/>
                  </a:lnTo>
                  <a:lnTo>
                    <a:pt x="3724085" y="1923"/>
                  </a:lnTo>
                  <a:lnTo>
                    <a:pt x="3706422" y="1664"/>
                  </a:lnTo>
                  <a:lnTo>
                    <a:pt x="3688760" y="2531"/>
                  </a:lnTo>
                  <a:lnTo>
                    <a:pt x="3664594" y="6347"/>
                  </a:lnTo>
                  <a:lnTo>
                    <a:pt x="3646937" y="7214"/>
                  </a:lnTo>
                  <a:lnTo>
                    <a:pt x="3629269" y="6581"/>
                  </a:lnTo>
                  <a:lnTo>
                    <a:pt x="3605099" y="3795"/>
                  </a:lnTo>
                  <a:lnTo>
                    <a:pt x="3587442" y="3162"/>
                  </a:lnTo>
                  <a:lnTo>
                    <a:pt x="3569779" y="2810"/>
                  </a:lnTo>
                  <a:lnTo>
                    <a:pt x="3545609" y="1262"/>
                  </a:lnTo>
                  <a:lnTo>
                    <a:pt x="3527946" y="910"/>
                  </a:lnTo>
                  <a:lnTo>
                    <a:pt x="3510290" y="1881"/>
                  </a:lnTo>
                  <a:lnTo>
                    <a:pt x="3486133" y="6150"/>
                  </a:lnTo>
                  <a:lnTo>
                    <a:pt x="3468482" y="7120"/>
                  </a:lnTo>
                  <a:lnTo>
                    <a:pt x="3450819" y="6657"/>
                  </a:lnTo>
                  <a:lnTo>
                    <a:pt x="3426654" y="4619"/>
                  </a:lnTo>
                  <a:lnTo>
                    <a:pt x="3391340" y="3865"/>
                  </a:lnTo>
                  <a:lnTo>
                    <a:pt x="3367179" y="2584"/>
                  </a:lnTo>
                  <a:lnTo>
                    <a:pt x="3331872" y="2091"/>
                  </a:lnTo>
                  <a:lnTo>
                    <a:pt x="3307715" y="1206"/>
                  </a:lnTo>
                  <a:lnTo>
                    <a:pt x="3290058" y="1005"/>
                  </a:lnTo>
                  <a:lnTo>
                    <a:pt x="3272402" y="1325"/>
                  </a:lnTo>
                  <a:lnTo>
                    <a:pt x="3248245" y="2736"/>
                  </a:lnTo>
                  <a:lnTo>
                    <a:pt x="3212938" y="3432"/>
                  </a:lnTo>
                  <a:lnTo>
                    <a:pt x="3188776" y="5080"/>
                  </a:lnTo>
                  <a:lnTo>
                    <a:pt x="3153469" y="5653"/>
                  </a:lnTo>
                  <a:lnTo>
                    <a:pt x="3129316" y="6524"/>
                  </a:lnTo>
                  <a:lnTo>
                    <a:pt x="3111666" y="6722"/>
                  </a:lnTo>
                  <a:lnTo>
                    <a:pt x="3094009" y="6202"/>
                  </a:lnTo>
                  <a:lnTo>
                    <a:pt x="3069848" y="3912"/>
                  </a:lnTo>
                  <a:lnTo>
                    <a:pt x="3052191" y="3392"/>
                  </a:lnTo>
                  <a:lnTo>
                    <a:pt x="3034541" y="3750"/>
                  </a:lnTo>
                  <a:lnTo>
                    <a:pt x="3010388" y="5327"/>
                  </a:lnTo>
                  <a:lnTo>
                    <a:pt x="2992737" y="5685"/>
                  </a:lnTo>
                  <a:lnTo>
                    <a:pt x="2933305" y="6198"/>
                  </a:lnTo>
                  <a:lnTo>
                    <a:pt x="2915648" y="5894"/>
                  </a:lnTo>
                  <a:lnTo>
                    <a:pt x="2891491" y="4555"/>
                  </a:lnTo>
                  <a:lnTo>
                    <a:pt x="2856190" y="3874"/>
                  </a:lnTo>
                  <a:lnTo>
                    <a:pt x="2832037" y="2219"/>
                  </a:lnTo>
                  <a:lnTo>
                    <a:pt x="2796749" y="1628"/>
                  </a:lnTo>
                  <a:lnTo>
                    <a:pt x="2772608" y="685"/>
                  </a:lnTo>
                  <a:lnTo>
                    <a:pt x="2754965" y="471"/>
                  </a:lnTo>
                  <a:lnTo>
                    <a:pt x="2737320" y="1017"/>
                  </a:lnTo>
                  <a:lnTo>
                    <a:pt x="2713176" y="3422"/>
                  </a:lnTo>
                  <a:lnTo>
                    <a:pt x="2695532" y="3968"/>
                  </a:lnTo>
                  <a:lnTo>
                    <a:pt x="2677875" y="3374"/>
                  </a:lnTo>
                  <a:lnTo>
                    <a:pt x="2653709" y="761"/>
                  </a:lnTo>
                  <a:lnTo>
                    <a:pt x="2636047" y="167"/>
                  </a:lnTo>
                  <a:lnTo>
                    <a:pt x="2618396" y="453"/>
                  </a:lnTo>
                  <a:lnTo>
                    <a:pt x="2594239" y="1713"/>
                  </a:lnTo>
                  <a:lnTo>
                    <a:pt x="2576583" y="1999"/>
                  </a:lnTo>
                  <a:lnTo>
                    <a:pt x="2517108" y="2146"/>
                  </a:lnTo>
                  <a:lnTo>
                    <a:pt x="2499457" y="2658"/>
                  </a:lnTo>
                  <a:lnTo>
                    <a:pt x="2475300" y="4911"/>
                  </a:lnTo>
                  <a:lnTo>
                    <a:pt x="2457644" y="5423"/>
                  </a:lnTo>
                  <a:lnTo>
                    <a:pt x="2439993" y="5011"/>
                  </a:lnTo>
                  <a:lnTo>
                    <a:pt x="2415840" y="3197"/>
                  </a:lnTo>
                  <a:lnTo>
                    <a:pt x="2398190" y="2785"/>
                  </a:lnTo>
                  <a:lnTo>
                    <a:pt x="2338715" y="2711"/>
                  </a:lnTo>
                  <a:lnTo>
                    <a:pt x="2321059" y="2288"/>
                  </a:lnTo>
                  <a:lnTo>
                    <a:pt x="2296902" y="423"/>
                  </a:lnTo>
                  <a:lnTo>
                    <a:pt x="22792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554492"/>
              <a:endParaRPr lang="en-GB" sz="109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object 6">
              <a:extLst>
                <a:ext uri="{FF2B5EF4-FFF2-40B4-BE49-F238E27FC236}">
                  <a16:creationId xmlns:a16="http://schemas.microsoft.com/office/drawing/2014/main" id="{E42A8DEC-D334-81D4-759B-418220B26E96}"/>
                </a:ext>
              </a:extLst>
            </p:cNvPr>
            <p:cNvSpPr txBox="1"/>
            <p:nvPr/>
          </p:nvSpPr>
          <p:spPr>
            <a:xfrm>
              <a:off x="15003935" y="5097734"/>
              <a:ext cx="4878828" cy="429123"/>
            </a:xfrm>
            <a:prstGeom prst="rect">
              <a:avLst/>
            </a:prstGeom>
          </p:spPr>
          <p:txBody>
            <a:bodyPr vert="horz" wrap="square" lIns="0" tIns="41972" rIns="0" bIns="0" rtlCol="0">
              <a:spAutoFit/>
            </a:bodyPr>
            <a:lstStyle/>
            <a:p>
              <a:pPr marL="7701" marR="786301" algn="ctr" defTabSz="554492">
                <a:lnSpc>
                  <a:spcPts val="1850"/>
                </a:lnSpc>
                <a:spcBef>
                  <a:spcPts val="330"/>
                </a:spcBef>
              </a:pPr>
              <a:r>
                <a:rPr lang="en-GB" sz="2183" b="1" kern="0">
                  <a:solidFill>
                    <a:srgbClr val="FFFFFF"/>
                  </a:solidFill>
                  <a:latin typeface="Figtree Bold" pitchFamily="2" charset="0"/>
                  <a:cs typeface="Figtree Light"/>
                </a:rPr>
                <a:t>Ending Violence</a:t>
              </a:r>
            </a:p>
          </p:txBody>
        </p:sp>
      </p:grpSp>
      <p:pic>
        <p:nvPicPr>
          <p:cNvPr id="23" name="Picture 22" descr="A hand holding a bowl&#10;&#10;AI-generated content may be incorrect.">
            <a:extLst>
              <a:ext uri="{FF2B5EF4-FFF2-40B4-BE49-F238E27FC236}">
                <a16:creationId xmlns:a16="http://schemas.microsoft.com/office/drawing/2014/main" id="{1BCF66B3-AF8F-37CC-3304-6C30B682BC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057" y="2242527"/>
            <a:ext cx="2122592" cy="2473396"/>
          </a:xfrm>
          <a:prstGeom prst="rect">
            <a:avLst/>
          </a:prstGeom>
        </p:spPr>
      </p:pic>
      <p:pic>
        <p:nvPicPr>
          <p:cNvPr id="31" name="Picture 30" descr="A white line drawing of a balance&#10;&#10;AI-generated content may be incorrect.">
            <a:extLst>
              <a:ext uri="{FF2B5EF4-FFF2-40B4-BE49-F238E27FC236}">
                <a16:creationId xmlns:a16="http://schemas.microsoft.com/office/drawing/2014/main" id="{6BAD4A92-8549-9014-17FB-622E5EC818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974" y="2580144"/>
            <a:ext cx="2309290" cy="2135779"/>
          </a:xfrm>
          <a:prstGeom prst="rect">
            <a:avLst/>
          </a:prstGeom>
        </p:spPr>
      </p:pic>
      <p:pic>
        <p:nvPicPr>
          <p:cNvPr id="38" name="Picture 37" descr="A hand with a fist and lightning&#10;&#10;AI-generated content may be incorrect.">
            <a:extLst>
              <a:ext uri="{FF2B5EF4-FFF2-40B4-BE49-F238E27FC236}">
                <a16:creationId xmlns:a16="http://schemas.microsoft.com/office/drawing/2014/main" id="{B98313F0-40F6-83C3-4214-8655C811E9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287" y="2181391"/>
            <a:ext cx="2459444" cy="2603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47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6C7031-2F66-D0E5-15D2-AAB450F75E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5D6483D-16F7-6040-8EEF-7CF425E4488C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0" y="1700213"/>
            <a:ext cx="6638925" cy="3457575"/>
          </a:xfrm>
        </p:spPr>
        <p:txBody>
          <a:bodyPr>
            <a:normAutofit/>
          </a:bodyPr>
          <a:lstStyle/>
          <a:p>
            <a:endParaRPr lang="en-GB" sz="2200"/>
          </a:p>
          <a:p>
            <a:pPr lvl="1"/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5787BE7-84EA-07F0-B31F-647788F938E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5545" y="806449"/>
            <a:ext cx="7620000" cy="893763"/>
          </a:xfrm>
        </p:spPr>
        <p:txBody>
          <a:bodyPr>
            <a:normAutofit/>
          </a:bodyPr>
          <a:lstStyle/>
          <a:p>
            <a:pPr algn="l"/>
            <a:r>
              <a:rPr lang="en-GB" sz="3600" b="1">
                <a:latin typeface="Figtree Bold" pitchFamily="2" charset="0"/>
              </a:rPr>
              <a:t>Title FIGTREE BOLD pt 36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F3D76C-FFAD-306E-E102-7304D19B9936}"/>
              </a:ext>
            </a:extLst>
          </p:cNvPr>
          <p:cNvSpPr txBox="1"/>
          <p:nvPr/>
        </p:nvSpPr>
        <p:spPr>
          <a:xfrm>
            <a:off x="581152" y="1475452"/>
            <a:ext cx="11029696" cy="13181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19836" indent="-519836" defTabSz="108820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0"/>
              </a:rPr>
              <a:t>Bullet points </a:t>
            </a:r>
          </a:p>
          <a:p>
            <a:pPr marL="519836" indent="-519836" defTabSz="108820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0"/>
              </a:rPr>
              <a:t>Font MONTSERRAT</a:t>
            </a:r>
          </a:p>
        </p:txBody>
      </p:sp>
    </p:spTree>
    <p:extLst>
      <p:ext uri="{BB962C8B-B14F-4D97-AF65-F5344CB8AC3E}">
        <p14:creationId xmlns:p14="http://schemas.microsoft.com/office/powerpoint/2010/main" val="1910004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4FEED-62A6-BFF5-3651-D17061F55D4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72860" y="981015"/>
            <a:ext cx="6943725" cy="787400"/>
          </a:xfrm>
        </p:spPr>
        <p:txBody>
          <a:bodyPr>
            <a:normAutofit/>
          </a:bodyPr>
          <a:lstStyle/>
          <a:p>
            <a:pPr algn="l"/>
            <a:r>
              <a:rPr lang="en-GB" sz="3600" b="1">
                <a:latin typeface="Figtree Bold" pitchFamily="2" charset="0"/>
              </a:rPr>
              <a:t>Version with illustration </a:t>
            </a:r>
            <a:endParaRPr lang="en-US" sz="3600" b="1">
              <a:latin typeface="Figtree Bold" pitchFamily="2" charset="0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0B7B1B6-7F79-3EAD-2768-522ABBE1C6C1}"/>
              </a:ext>
            </a:extLst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2"/>
          <a:stretch>
            <a:fillRect/>
          </a:stretch>
        </p:blipFill>
        <p:spPr>
          <a:xfrm>
            <a:off x="10171113" y="4945063"/>
            <a:ext cx="2020887" cy="18240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9CF374F-C7A9-4C20-19BD-50303C2D628C}"/>
              </a:ext>
            </a:extLst>
          </p:cNvPr>
          <p:cNvSpPr txBox="1"/>
          <p:nvPr/>
        </p:nvSpPr>
        <p:spPr>
          <a:xfrm>
            <a:off x="672860" y="1768415"/>
            <a:ext cx="791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Montserrat" panose="00000500000000000000" pitchFamily="2" charset="0"/>
              </a:rPr>
              <a:t>Community led</a:t>
            </a:r>
          </a:p>
        </p:txBody>
      </p:sp>
    </p:spTree>
    <p:extLst>
      <p:ext uri="{BB962C8B-B14F-4D97-AF65-F5344CB8AC3E}">
        <p14:creationId xmlns:p14="http://schemas.microsoft.com/office/powerpoint/2010/main" val="3505167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D4CA65-5A91-76F2-8D13-5790027B58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41056-74BF-64DE-E708-0F9C541F459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72860" y="981015"/>
            <a:ext cx="6943725" cy="787400"/>
          </a:xfrm>
        </p:spPr>
        <p:txBody>
          <a:bodyPr>
            <a:normAutofit/>
          </a:bodyPr>
          <a:lstStyle/>
          <a:p>
            <a:pPr algn="l"/>
            <a:r>
              <a:rPr lang="en-GB" sz="3600" b="1">
                <a:latin typeface="Figtree Bold" pitchFamily="2" charset="0"/>
              </a:rPr>
              <a:t>Version with illustration </a:t>
            </a:r>
            <a:endParaRPr lang="en-US" sz="3600" b="1">
              <a:latin typeface="Figtree Bold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E45E33-DF3D-158C-7183-9BD336EDC419}"/>
              </a:ext>
            </a:extLst>
          </p:cNvPr>
          <p:cNvSpPr txBox="1"/>
          <p:nvPr/>
        </p:nvSpPr>
        <p:spPr>
          <a:xfrm>
            <a:off x="672860" y="1768415"/>
            <a:ext cx="791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Montserrat" panose="00000500000000000000" pitchFamily="2" charset="0"/>
              </a:rPr>
              <a:t>Faith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DCAD63D-468D-31D8-DD0E-094FD56CA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2727" y="4682795"/>
            <a:ext cx="203835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310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29477B-2A91-1653-E295-1EA2A28F0F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B6DF1-D739-40B1-5ED4-C030834F664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72860" y="981015"/>
            <a:ext cx="6943725" cy="787400"/>
          </a:xfrm>
        </p:spPr>
        <p:txBody>
          <a:bodyPr>
            <a:normAutofit/>
          </a:bodyPr>
          <a:lstStyle/>
          <a:p>
            <a:pPr algn="l"/>
            <a:r>
              <a:rPr lang="en-GB" sz="3600" b="1">
                <a:latin typeface="Figtree Bold" pitchFamily="2" charset="0"/>
              </a:rPr>
              <a:t>Version with illustration </a:t>
            </a:r>
            <a:endParaRPr lang="en-US" sz="3600" b="1">
              <a:latin typeface="Figtree Bold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51E515-10DD-A1B8-0ADA-D462022C2144}"/>
              </a:ext>
            </a:extLst>
          </p:cNvPr>
          <p:cNvSpPr txBox="1"/>
          <p:nvPr/>
        </p:nvSpPr>
        <p:spPr>
          <a:xfrm>
            <a:off x="672860" y="1768415"/>
            <a:ext cx="791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Montserrat" panose="00000500000000000000" pitchFamily="2" charset="0"/>
              </a:rPr>
              <a:t>Social justice 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AA17D03-290B-9731-5C57-A7664D691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5192" y="4519163"/>
            <a:ext cx="215265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9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A57079-3944-C282-C3A3-8EA4FED05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694F0-B61D-8446-CB54-3B34B7B17BD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72860" y="981015"/>
            <a:ext cx="6943725" cy="787400"/>
          </a:xfrm>
        </p:spPr>
        <p:txBody>
          <a:bodyPr>
            <a:normAutofit/>
          </a:bodyPr>
          <a:lstStyle/>
          <a:p>
            <a:pPr algn="l"/>
            <a:r>
              <a:rPr lang="en-GB" sz="3600" b="1">
                <a:latin typeface="Figtree Bold" pitchFamily="2" charset="0"/>
              </a:rPr>
              <a:t>Version with illustration </a:t>
            </a:r>
            <a:endParaRPr lang="en-US" sz="3600" b="1">
              <a:latin typeface="Figtree Bold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6219FE-9801-590A-62AD-00833FE528AE}"/>
              </a:ext>
            </a:extLst>
          </p:cNvPr>
          <p:cNvSpPr txBox="1"/>
          <p:nvPr/>
        </p:nvSpPr>
        <p:spPr>
          <a:xfrm>
            <a:off x="672860" y="1768415"/>
            <a:ext cx="791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Montserrat" panose="00000500000000000000" pitchFamily="2" charset="0"/>
              </a:rPr>
              <a:t>Britain and Ireland focused</a:t>
            </a:r>
          </a:p>
        </p:txBody>
      </p:sp>
      <p:pic>
        <p:nvPicPr>
          <p:cNvPr id="5" name="Picture 4" descr="A map of the united kingdom&#10;&#10;AI-generated content may be incorrect.">
            <a:extLst>
              <a:ext uri="{FF2B5EF4-FFF2-40B4-BE49-F238E27FC236}">
                <a16:creationId xmlns:a16="http://schemas.microsoft.com/office/drawing/2014/main" id="{D3F175BB-E45B-66CC-66F9-276CAAA9F4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6430" y="4226869"/>
            <a:ext cx="2249004" cy="237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374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1658F5-7F32-BC5B-6DE0-E7FD9937D3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DB632-8252-8123-E082-235F7A8244D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72860" y="981015"/>
            <a:ext cx="6943725" cy="787400"/>
          </a:xfrm>
        </p:spPr>
        <p:txBody>
          <a:bodyPr>
            <a:normAutofit/>
          </a:bodyPr>
          <a:lstStyle/>
          <a:p>
            <a:pPr algn="l"/>
            <a:r>
              <a:rPr lang="en-GB" sz="3600" b="1">
                <a:latin typeface="Figtree Bold" pitchFamily="2" charset="0"/>
              </a:rPr>
              <a:t>Version with illustration </a:t>
            </a:r>
            <a:endParaRPr lang="en-US" sz="3600" b="1">
              <a:latin typeface="Figtree Bold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38B8AF-33DD-39E6-02B3-D6AFC1FF1400}"/>
              </a:ext>
            </a:extLst>
          </p:cNvPr>
          <p:cNvSpPr txBox="1"/>
          <p:nvPr/>
        </p:nvSpPr>
        <p:spPr>
          <a:xfrm>
            <a:off x="672860" y="1768415"/>
            <a:ext cx="791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Montserrat" panose="00000500000000000000" pitchFamily="2" charset="0"/>
              </a:rPr>
              <a:t>Worldwide focused</a:t>
            </a:r>
          </a:p>
        </p:txBody>
      </p:sp>
      <p:pic>
        <p:nvPicPr>
          <p:cNvPr id="5" name="Picture 4" descr="A blue and yellow earth with a ring around it&#10;&#10;AI-generated content may be incorrect.">
            <a:extLst>
              <a:ext uri="{FF2B5EF4-FFF2-40B4-BE49-F238E27FC236}">
                <a16:creationId xmlns:a16="http://schemas.microsoft.com/office/drawing/2014/main" id="{13070C00-42BE-C7CA-1DE0-00EDB531B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488" y="4670065"/>
            <a:ext cx="1927444" cy="180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982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81AF71-E0BD-5678-7019-8FC65EDD98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56D31-C568-C909-B248-416EA4A0C2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72860" y="981015"/>
            <a:ext cx="6943725" cy="787400"/>
          </a:xfrm>
        </p:spPr>
        <p:txBody>
          <a:bodyPr>
            <a:normAutofit/>
          </a:bodyPr>
          <a:lstStyle/>
          <a:p>
            <a:pPr algn="l"/>
            <a:r>
              <a:rPr lang="en-GB" sz="3600" b="1">
                <a:latin typeface="Figtree Bold" pitchFamily="2" charset="0"/>
              </a:rPr>
              <a:t>Version with illustration </a:t>
            </a:r>
            <a:endParaRPr lang="en-US" sz="3600" b="1">
              <a:latin typeface="Figtree Bold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74349C-7883-09C5-3410-2C48FA2C3239}"/>
              </a:ext>
            </a:extLst>
          </p:cNvPr>
          <p:cNvSpPr txBox="1"/>
          <p:nvPr/>
        </p:nvSpPr>
        <p:spPr>
          <a:xfrm>
            <a:off x="672860" y="1768415"/>
            <a:ext cx="791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Montserrat" panose="00000500000000000000" pitchFamily="2" charset="0"/>
              </a:rPr>
              <a:t>Ending violence</a:t>
            </a:r>
          </a:p>
        </p:txBody>
      </p:sp>
      <p:pic>
        <p:nvPicPr>
          <p:cNvPr id="5" name="Picture 4" descr="A drawing of hands and a sign&#10;&#10;AI-generated content may be incorrect.">
            <a:extLst>
              <a:ext uri="{FF2B5EF4-FFF2-40B4-BE49-F238E27FC236}">
                <a16:creationId xmlns:a16="http://schemas.microsoft.com/office/drawing/2014/main" id="{B2509019-F986-7A2E-1E9F-322E2F38AF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176" y="4967351"/>
            <a:ext cx="2380350" cy="1721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67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493BB3-2B4A-E5DA-8FBA-5593A695E9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D46EF-E55A-80ED-E3D8-D3B84898567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72860" y="981015"/>
            <a:ext cx="6943725" cy="787400"/>
          </a:xfrm>
        </p:spPr>
        <p:txBody>
          <a:bodyPr>
            <a:normAutofit/>
          </a:bodyPr>
          <a:lstStyle/>
          <a:p>
            <a:pPr algn="l"/>
            <a:r>
              <a:rPr lang="en-GB" sz="3600" b="1">
                <a:latin typeface="Figtree Bold" pitchFamily="2" charset="0"/>
              </a:rPr>
              <a:t>Version with illustration </a:t>
            </a:r>
            <a:endParaRPr lang="en-US" sz="3600" b="1">
              <a:latin typeface="Figtree Bold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490EC5-03D3-3CA3-1329-D2F0DAE4CC59}"/>
              </a:ext>
            </a:extLst>
          </p:cNvPr>
          <p:cNvSpPr txBox="1"/>
          <p:nvPr/>
        </p:nvSpPr>
        <p:spPr>
          <a:xfrm>
            <a:off x="672860" y="1768415"/>
            <a:ext cx="791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Montserrat" panose="00000500000000000000" pitchFamily="2" charset="0"/>
              </a:rPr>
              <a:t>Ending poverty</a:t>
            </a:r>
          </a:p>
        </p:txBody>
      </p:sp>
      <p:pic>
        <p:nvPicPr>
          <p:cNvPr id="5" name="Picture 4" descr="A drawing of a bowl with stars and sparkles&#10;&#10;AI-generated content may be incorrect.">
            <a:extLst>
              <a:ext uri="{FF2B5EF4-FFF2-40B4-BE49-F238E27FC236}">
                <a16:creationId xmlns:a16="http://schemas.microsoft.com/office/drawing/2014/main" id="{B96B7C85-235B-3D18-183C-BCEFC5B7D6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7613" y="4640495"/>
            <a:ext cx="2036081" cy="2061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03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367E0ACE1D6C44B0CA074931769F5D" ma:contentTypeVersion="10" ma:contentTypeDescription="Create a new document." ma:contentTypeScope="" ma:versionID="37f5efd9e800b2581c32d77c5166f595">
  <xsd:schema xmlns:xsd="http://www.w3.org/2001/XMLSchema" xmlns:xs="http://www.w3.org/2001/XMLSchema" xmlns:p="http://schemas.microsoft.com/office/2006/metadata/properties" xmlns:ns2="059c923f-fe22-49ff-8263-16d19d1b2fdb" xmlns:ns3="847c778c-0459-4de7-852e-701e8658eac7" targetNamespace="http://schemas.microsoft.com/office/2006/metadata/properties" ma:root="true" ma:fieldsID="333833f86658fe29bf4463ede807259d" ns2:_="" ns3:_="">
    <xsd:import namespace="059c923f-fe22-49ff-8263-16d19d1b2fdb"/>
    <xsd:import namespace="847c778c-0459-4de7-852e-701e8658ea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9c923f-fe22-49ff-8263-16d19d1b2f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c0d79df-d36d-422c-8dcf-4a719d2e837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7c778c-0459-4de7-852e-701e8658eac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0207a8a-6dc2-4783-b7f1-b5603a7c4d77}" ma:internalName="TaxCatchAll" ma:showField="CatchAllData" ma:web="847c778c-0459-4de7-852e-701e8658ea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47c778c-0459-4de7-852e-701e8658eac7" xsi:nil="true"/>
    <lcf76f155ced4ddcb4097134ff3c332f xmlns="059c923f-fe22-49ff-8263-16d19d1b2fd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B3F9BDF-2E1D-4932-B709-181C7F2E9203}"/>
</file>

<file path=customXml/itemProps2.xml><?xml version="1.0" encoding="utf-8"?>
<ds:datastoreItem xmlns:ds="http://schemas.openxmlformats.org/officeDocument/2006/customXml" ds:itemID="{403168B3-881D-4602-B5A2-036890F731AF}"/>
</file>

<file path=customXml/itemProps3.xml><?xml version="1.0" encoding="utf-8"?>
<ds:datastoreItem xmlns:ds="http://schemas.openxmlformats.org/officeDocument/2006/customXml" ds:itemID="{367E0A33-9B5C-4895-9F06-18F8415E33D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Widescreen</PresentationFormat>
  <Slides>11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Title slide – Figtree Bold 48</vt:lpstr>
      <vt:lpstr>Title FIGTREE BOLD pt 36</vt:lpstr>
      <vt:lpstr>Version with illustration </vt:lpstr>
      <vt:lpstr>Version with illustration </vt:lpstr>
      <vt:lpstr>Version with illustration </vt:lpstr>
      <vt:lpstr>Version with illustration </vt:lpstr>
      <vt:lpstr>Version with illustration </vt:lpstr>
      <vt:lpstr>Version with illustration </vt:lpstr>
      <vt:lpstr>Version with illustration </vt:lpstr>
      <vt:lpstr>Version with illustration </vt:lpstr>
      <vt:lpstr>What we do - Our three pillars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Rachael Anderson</dc:creator>
  <cp:revision>1</cp:revision>
  <dcterms:created xsi:type="dcterms:W3CDTF">2025-06-09T15:10:16Z</dcterms:created>
  <dcterms:modified xsi:type="dcterms:W3CDTF">2025-07-10T08:27:04Z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0x010100A0367E0ACE1D6C44B0CA074931769F5D</vt:lpwstr>
  </property>
</Properties>
</file>