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appleton" userId="6133944524cd56bd" providerId="LiveId" clId="{EF32E228-0E98-42A5-8C66-E345DF2469D9}"/>
    <pc:docChg chg="undo custSel addSld delSld modSld sldOrd">
      <pc:chgData name="jeanette appleton" userId="6133944524cd56bd" providerId="LiveId" clId="{EF32E228-0E98-42A5-8C66-E345DF2469D9}" dt="2025-05-28T15:14:48.836" v="1474" actId="47"/>
      <pc:docMkLst>
        <pc:docMk/>
      </pc:docMkLst>
      <pc:sldChg chg="modSp mod">
        <pc:chgData name="jeanette appleton" userId="6133944524cd56bd" providerId="LiveId" clId="{EF32E228-0E98-42A5-8C66-E345DF2469D9}" dt="2025-05-28T05:39:44.262" v="0" actId="20577"/>
        <pc:sldMkLst>
          <pc:docMk/>
          <pc:sldMk cId="2249993253" sldId="257"/>
        </pc:sldMkLst>
        <pc:spChg chg="mod">
          <ac:chgData name="jeanette appleton" userId="6133944524cd56bd" providerId="LiveId" clId="{EF32E228-0E98-42A5-8C66-E345DF2469D9}" dt="2025-05-28T05:39:44.262" v="0" actId="20577"/>
          <ac:spMkLst>
            <pc:docMk/>
            <pc:sldMk cId="2249993253" sldId="257"/>
            <ac:spMk id="3" creationId="{9D8AA6E3-38AC-67F7-5E29-C3436BA79398}"/>
          </ac:spMkLst>
        </pc:spChg>
      </pc:sldChg>
      <pc:sldChg chg="modSp mod">
        <pc:chgData name="jeanette appleton" userId="6133944524cd56bd" providerId="LiveId" clId="{EF32E228-0E98-42A5-8C66-E345DF2469D9}" dt="2025-05-28T15:12:16.313" v="1464" actId="20577"/>
        <pc:sldMkLst>
          <pc:docMk/>
          <pc:sldMk cId="3017007561" sldId="258"/>
        </pc:sldMkLst>
        <pc:spChg chg="mod">
          <ac:chgData name="jeanette appleton" userId="6133944524cd56bd" providerId="LiveId" clId="{EF32E228-0E98-42A5-8C66-E345DF2469D9}" dt="2025-05-28T15:12:16.313" v="1464" actId="20577"/>
          <ac:spMkLst>
            <pc:docMk/>
            <pc:sldMk cId="3017007561" sldId="258"/>
            <ac:spMk id="3" creationId="{02EB079A-0DC8-8B62-9A63-EDB0838A00B7}"/>
          </ac:spMkLst>
        </pc:spChg>
      </pc:sldChg>
      <pc:sldChg chg="addSp delSp modSp new mod modClrScheme chgLayout">
        <pc:chgData name="jeanette appleton" userId="6133944524cd56bd" providerId="LiveId" clId="{EF32E228-0E98-42A5-8C66-E345DF2469D9}" dt="2025-05-28T05:42:29.815" v="33" actId="1076"/>
        <pc:sldMkLst>
          <pc:docMk/>
          <pc:sldMk cId="391677972" sldId="259"/>
        </pc:sldMkLst>
        <pc:spChg chg="del mod">
          <ac:chgData name="jeanette appleton" userId="6133944524cd56bd" providerId="LiveId" clId="{EF32E228-0E98-42A5-8C66-E345DF2469D9}" dt="2025-05-28T05:41:45.214" v="28" actId="700"/>
          <ac:spMkLst>
            <pc:docMk/>
            <pc:sldMk cId="391677972" sldId="259"/>
            <ac:spMk id="2" creationId="{31DA7E75-3142-96FA-3EB9-8561BDA5C1E4}"/>
          </ac:spMkLst>
        </pc:spChg>
        <pc:spChg chg="del">
          <ac:chgData name="jeanette appleton" userId="6133944524cd56bd" providerId="LiveId" clId="{EF32E228-0E98-42A5-8C66-E345DF2469D9}" dt="2025-05-28T05:41:45.214" v="28" actId="700"/>
          <ac:spMkLst>
            <pc:docMk/>
            <pc:sldMk cId="391677972" sldId="259"/>
            <ac:spMk id="3" creationId="{B1962007-39B2-DE1A-BB70-58192CC8A837}"/>
          </ac:spMkLst>
        </pc:spChg>
        <pc:spChg chg="add mod">
          <ac:chgData name="jeanette appleton" userId="6133944524cd56bd" providerId="LiveId" clId="{EF32E228-0E98-42A5-8C66-E345DF2469D9}" dt="2025-05-28T05:42:29.815" v="33" actId="1076"/>
          <ac:spMkLst>
            <pc:docMk/>
            <pc:sldMk cId="391677972" sldId="259"/>
            <ac:spMk id="5" creationId="{6B6573D7-9281-50DB-5CDF-D4DA5F9AF838}"/>
          </ac:spMkLst>
        </pc:spChg>
      </pc:sldChg>
      <pc:sldChg chg="addSp modSp new mod">
        <pc:chgData name="jeanette appleton" userId="6133944524cd56bd" providerId="LiveId" clId="{EF32E228-0E98-42A5-8C66-E345DF2469D9}" dt="2025-05-28T05:44:09.942" v="49" actId="20577"/>
        <pc:sldMkLst>
          <pc:docMk/>
          <pc:sldMk cId="3280305663" sldId="260"/>
        </pc:sldMkLst>
        <pc:spChg chg="add mod">
          <ac:chgData name="jeanette appleton" userId="6133944524cd56bd" providerId="LiveId" clId="{EF32E228-0E98-42A5-8C66-E345DF2469D9}" dt="2025-05-28T05:44:09.942" v="49" actId="20577"/>
          <ac:spMkLst>
            <pc:docMk/>
            <pc:sldMk cId="3280305663" sldId="260"/>
            <ac:spMk id="3" creationId="{84408A6F-8F53-25CB-5E7D-C5B9BE14D65D}"/>
          </ac:spMkLst>
        </pc:spChg>
      </pc:sldChg>
      <pc:sldChg chg="addSp modSp new mod">
        <pc:chgData name="jeanette appleton" userId="6133944524cd56bd" providerId="LiveId" clId="{EF32E228-0E98-42A5-8C66-E345DF2469D9}" dt="2025-05-28T15:13:06.010" v="1468" actId="20577"/>
        <pc:sldMkLst>
          <pc:docMk/>
          <pc:sldMk cId="1811088805" sldId="261"/>
        </pc:sldMkLst>
        <pc:spChg chg="add mod">
          <ac:chgData name="jeanette appleton" userId="6133944524cd56bd" providerId="LiveId" clId="{EF32E228-0E98-42A5-8C66-E345DF2469D9}" dt="2025-05-28T15:13:06.010" v="1468" actId="20577"/>
          <ac:spMkLst>
            <pc:docMk/>
            <pc:sldMk cId="1811088805" sldId="261"/>
            <ac:spMk id="3" creationId="{2F42326A-5FA2-04B3-854E-B440C7E9FBEF}"/>
          </ac:spMkLst>
        </pc:spChg>
      </pc:sldChg>
      <pc:sldChg chg="addSp modSp new mod">
        <pc:chgData name="jeanette appleton" userId="6133944524cd56bd" providerId="LiveId" clId="{EF32E228-0E98-42A5-8C66-E345DF2469D9}" dt="2025-05-28T06:31:48.273" v="1291" actId="20577"/>
        <pc:sldMkLst>
          <pc:docMk/>
          <pc:sldMk cId="2666817828" sldId="262"/>
        </pc:sldMkLst>
        <pc:spChg chg="add mod">
          <ac:chgData name="jeanette appleton" userId="6133944524cd56bd" providerId="LiveId" clId="{EF32E228-0E98-42A5-8C66-E345DF2469D9}" dt="2025-05-28T06:31:48.273" v="1291" actId="20577"/>
          <ac:spMkLst>
            <pc:docMk/>
            <pc:sldMk cId="2666817828" sldId="262"/>
            <ac:spMk id="3" creationId="{C4BDF370-0634-02B6-9F76-259AC6E6ACFF}"/>
          </ac:spMkLst>
        </pc:spChg>
      </pc:sldChg>
      <pc:sldChg chg="addSp modSp new mod">
        <pc:chgData name="jeanette appleton" userId="6133944524cd56bd" providerId="LiveId" clId="{EF32E228-0E98-42A5-8C66-E345DF2469D9}" dt="2025-05-28T06:32:36.959" v="1295" actId="6549"/>
        <pc:sldMkLst>
          <pc:docMk/>
          <pc:sldMk cId="2133029489" sldId="263"/>
        </pc:sldMkLst>
        <pc:spChg chg="add mod">
          <ac:chgData name="jeanette appleton" userId="6133944524cd56bd" providerId="LiveId" clId="{EF32E228-0E98-42A5-8C66-E345DF2469D9}" dt="2025-05-28T05:49:17.536" v="122" actId="14100"/>
          <ac:spMkLst>
            <pc:docMk/>
            <pc:sldMk cId="2133029489" sldId="263"/>
            <ac:spMk id="3" creationId="{38657AAE-0030-3932-546C-1167AC757FB8}"/>
          </ac:spMkLst>
        </pc:spChg>
        <pc:spChg chg="add mod">
          <ac:chgData name="jeanette appleton" userId="6133944524cd56bd" providerId="LiveId" clId="{EF32E228-0E98-42A5-8C66-E345DF2469D9}" dt="2025-05-28T06:32:36.959" v="1295" actId="6549"/>
          <ac:spMkLst>
            <pc:docMk/>
            <pc:sldMk cId="2133029489" sldId="263"/>
            <ac:spMk id="5" creationId="{D116E3DD-3291-6943-9F54-15A3378B72C2}"/>
          </ac:spMkLst>
        </pc:spChg>
      </pc:sldChg>
      <pc:sldChg chg="addSp modSp new mod">
        <pc:chgData name="jeanette appleton" userId="6133944524cd56bd" providerId="LiveId" clId="{EF32E228-0E98-42A5-8C66-E345DF2469D9}" dt="2025-05-28T06:33:02.907" v="1296" actId="255"/>
        <pc:sldMkLst>
          <pc:docMk/>
          <pc:sldMk cId="2220375156" sldId="264"/>
        </pc:sldMkLst>
        <pc:spChg chg="add mod">
          <ac:chgData name="jeanette appleton" userId="6133944524cd56bd" providerId="LiveId" clId="{EF32E228-0E98-42A5-8C66-E345DF2469D9}" dt="2025-05-28T06:33:02.907" v="1296" actId="255"/>
          <ac:spMkLst>
            <pc:docMk/>
            <pc:sldMk cId="2220375156" sldId="264"/>
            <ac:spMk id="3" creationId="{A9419F66-409E-26C6-78A4-A04BF2E32137}"/>
          </ac:spMkLst>
        </pc:spChg>
      </pc:sldChg>
      <pc:sldChg chg="addSp modSp new mod">
        <pc:chgData name="jeanette appleton" userId="6133944524cd56bd" providerId="LiveId" clId="{EF32E228-0E98-42A5-8C66-E345DF2469D9}" dt="2025-05-28T05:50:58.435" v="138" actId="6549"/>
        <pc:sldMkLst>
          <pc:docMk/>
          <pc:sldMk cId="4030806668" sldId="265"/>
        </pc:sldMkLst>
        <pc:spChg chg="add mod">
          <ac:chgData name="jeanette appleton" userId="6133944524cd56bd" providerId="LiveId" clId="{EF32E228-0E98-42A5-8C66-E345DF2469D9}" dt="2025-05-28T05:50:58.435" v="138" actId="6549"/>
          <ac:spMkLst>
            <pc:docMk/>
            <pc:sldMk cId="4030806668" sldId="265"/>
            <ac:spMk id="3" creationId="{AC7CFF27-353B-B5C7-CBA3-9208E949DA0C}"/>
          </ac:spMkLst>
        </pc:spChg>
      </pc:sldChg>
      <pc:sldChg chg="addSp modSp new mod">
        <pc:chgData name="jeanette appleton" userId="6133944524cd56bd" providerId="LiveId" clId="{EF32E228-0E98-42A5-8C66-E345DF2469D9}" dt="2025-05-28T05:51:32.407" v="143" actId="255"/>
        <pc:sldMkLst>
          <pc:docMk/>
          <pc:sldMk cId="2433072366" sldId="266"/>
        </pc:sldMkLst>
        <pc:spChg chg="add mod">
          <ac:chgData name="jeanette appleton" userId="6133944524cd56bd" providerId="LiveId" clId="{EF32E228-0E98-42A5-8C66-E345DF2469D9}" dt="2025-05-28T05:51:32.407" v="143" actId="255"/>
          <ac:spMkLst>
            <pc:docMk/>
            <pc:sldMk cId="2433072366" sldId="266"/>
            <ac:spMk id="3" creationId="{F903A21F-08D2-99DD-4845-570200D9A637}"/>
          </ac:spMkLst>
        </pc:spChg>
      </pc:sldChg>
      <pc:sldChg chg="addSp modSp new mod">
        <pc:chgData name="jeanette appleton" userId="6133944524cd56bd" providerId="LiveId" clId="{EF32E228-0E98-42A5-8C66-E345DF2469D9}" dt="2025-05-28T05:54:02.972" v="163" actId="6549"/>
        <pc:sldMkLst>
          <pc:docMk/>
          <pc:sldMk cId="2959171262" sldId="267"/>
        </pc:sldMkLst>
        <pc:spChg chg="add mod">
          <ac:chgData name="jeanette appleton" userId="6133944524cd56bd" providerId="LiveId" clId="{EF32E228-0E98-42A5-8C66-E345DF2469D9}" dt="2025-05-28T05:54:02.972" v="163" actId="6549"/>
          <ac:spMkLst>
            <pc:docMk/>
            <pc:sldMk cId="2959171262" sldId="267"/>
            <ac:spMk id="3" creationId="{CE78D2E4-5C15-34D7-203F-417097275BF6}"/>
          </ac:spMkLst>
        </pc:spChg>
      </pc:sldChg>
      <pc:sldChg chg="addSp delSp modSp new mod modClrScheme chgLayout">
        <pc:chgData name="jeanette appleton" userId="6133944524cd56bd" providerId="LiveId" clId="{EF32E228-0E98-42A5-8C66-E345DF2469D9}" dt="2025-05-28T06:00:04.100" v="207" actId="700"/>
        <pc:sldMkLst>
          <pc:docMk/>
          <pc:sldMk cId="3247765213" sldId="268"/>
        </pc:sldMkLst>
        <pc:spChg chg="add mod">
          <ac:chgData name="jeanette appleton" userId="6133944524cd56bd" providerId="LiveId" clId="{EF32E228-0E98-42A5-8C66-E345DF2469D9}" dt="2025-05-28T05:54:44.087" v="169" actId="6549"/>
          <ac:spMkLst>
            <pc:docMk/>
            <pc:sldMk cId="3247765213" sldId="268"/>
            <ac:spMk id="3" creationId="{B574CF15-E6ED-76F1-98E1-4A88208D4006}"/>
          </ac:spMkLst>
        </pc:spChg>
        <pc:spChg chg="add mod">
          <ac:chgData name="jeanette appleton" userId="6133944524cd56bd" providerId="LiveId" clId="{EF32E228-0E98-42A5-8C66-E345DF2469D9}" dt="2025-05-28T05:55:33.346" v="175" actId="20577"/>
          <ac:spMkLst>
            <pc:docMk/>
            <pc:sldMk cId="3247765213" sldId="268"/>
            <ac:spMk id="5" creationId="{B80D1D27-4A9C-9B1B-C827-4ABEEC7D6C4E}"/>
          </ac:spMkLst>
        </pc:spChg>
        <pc:spChg chg="add del mod ord">
          <ac:chgData name="jeanette appleton" userId="6133944524cd56bd" providerId="LiveId" clId="{EF32E228-0E98-42A5-8C66-E345DF2469D9}" dt="2025-05-28T06:00:04.100" v="207" actId="700"/>
          <ac:spMkLst>
            <pc:docMk/>
            <pc:sldMk cId="3247765213" sldId="268"/>
            <ac:spMk id="6" creationId="{641241FC-819F-485C-7920-6579F54A52FE}"/>
          </ac:spMkLst>
        </pc:spChg>
        <pc:spChg chg="add del mod ord">
          <ac:chgData name="jeanette appleton" userId="6133944524cd56bd" providerId="LiveId" clId="{EF32E228-0E98-42A5-8C66-E345DF2469D9}" dt="2025-05-28T06:00:04.100" v="207" actId="700"/>
          <ac:spMkLst>
            <pc:docMk/>
            <pc:sldMk cId="3247765213" sldId="268"/>
            <ac:spMk id="7" creationId="{297B1E79-3C15-5680-E01A-ED2E36967E59}"/>
          </ac:spMkLst>
        </pc:spChg>
      </pc:sldChg>
      <pc:sldChg chg="addSp modSp new mod">
        <pc:chgData name="jeanette appleton" userId="6133944524cd56bd" providerId="LiveId" clId="{EF32E228-0E98-42A5-8C66-E345DF2469D9}" dt="2025-05-28T05:57:46.546" v="188" actId="121"/>
        <pc:sldMkLst>
          <pc:docMk/>
          <pc:sldMk cId="3738626669" sldId="269"/>
        </pc:sldMkLst>
        <pc:spChg chg="add mod">
          <ac:chgData name="jeanette appleton" userId="6133944524cd56bd" providerId="LiveId" clId="{EF32E228-0E98-42A5-8C66-E345DF2469D9}" dt="2025-05-28T05:57:46.546" v="188" actId="121"/>
          <ac:spMkLst>
            <pc:docMk/>
            <pc:sldMk cId="3738626669" sldId="269"/>
            <ac:spMk id="3" creationId="{1DB241B3-288B-A33A-F553-1D5CBDBB5395}"/>
          </ac:spMkLst>
        </pc:spChg>
      </pc:sldChg>
      <pc:sldChg chg="addSp modSp new mod">
        <pc:chgData name="jeanette appleton" userId="6133944524cd56bd" providerId="LiveId" clId="{EF32E228-0E98-42A5-8C66-E345DF2469D9}" dt="2025-05-28T05:57:57.029" v="189" actId="1076"/>
        <pc:sldMkLst>
          <pc:docMk/>
          <pc:sldMk cId="1639076695" sldId="270"/>
        </pc:sldMkLst>
        <pc:spChg chg="add mod">
          <ac:chgData name="jeanette appleton" userId="6133944524cd56bd" providerId="LiveId" clId="{EF32E228-0E98-42A5-8C66-E345DF2469D9}" dt="2025-05-28T05:57:57.029" v="189" actId="1076"/>
          <ac:spMkLst>
            <pc:docMk/>
            <pc:sldMk cId="1639076695" sldId="270"/>
            <ac:spMk id="3" creationId="{33599229-D6D3-71F6-402F-F189982C4E8D}"/>
          </ac:spMkLst>
        </pc:spChg>
      </pc:sldChg>
      <pc:sldChg chg="addSp delSp modSp new mod modClrScheme chgLayout">
        <pc:chgData name="jeanette appleton" userId="6133944524cd56bd" providerId="LiveId" clId="{EF32E228-0E98-42A5-8C66-E345DF2469D9}" dt="2025-05-28T06:34:06.086" v="1316" actId="27636"/>
        <pc:sldMkLst>
          <pc:docMk/>
          <pc:sldMk cId="1148524862" sldId="271"/>
        </pc:sldMkLst>
        <pc:spChg chg="del">
          <ac:chgData name="jeanette appleton" userId="6133944524cd56bd" providerId="LiveId" clId="{EF32E228-0E98-42A5-8C66-E345DF2469D9}" dt="2025-05-28T05:58:28.197" v="191" actId="478"/>
          <ac:spMkLst>
            <pc:docMk/>
            <pc:sldMk cId="1148524862" sldId="271"/>
            <ac:spMk id="2" creationId="{5D13B0B5-FC2D-D0A3-9861-32C5B1125908}"/>
          </ac:spMkLst>
        </pc:spChg>
        <pc:spChg chg="mod ord">
          <ac:chgData name="jeanette appleton" userId="6133944524cd56bd" providerId="LiveId" clId="{EF32E228-0E98-42A5-8C66-E345DF2469D9}" dt="2025-05-28T06:34:06.086" v="1316" actId="27636"/>
          <ac:spMkLst>
            <pc:docMk/>
            <pc:sldMk cId="1148524862" sldId="271"/>
            <ac:spMk id="3" creationId="{122C31C7-7F28-B47E-BADF-B9D770C5F52D}"/>
          </ac:spMkLst>
        </pc:spChg>
        <pc:spChg chg="add del mod ord">
          <ac:chgData name="jeanette appleton" userId="6133944524cd56bd" providerId="LiveId" clId="{EF32E228-0E98-42A5-8C66-E345DF2469D9}" dt="2025-05-28T05:59:37.872" v="202" actId="700"/>
          <ac:spMkLst>
            <pc:docMk/>
            <pc:sldMk cId="1148524862" sldId="271"/>
            <ac:spMk id="4" creationId="{C8039B0E-49C0-A6A0-D4F4-7889E6F298F7}"/>
          </ac:spMkLst>
        </pc:spChg>
        <pc:spChg chg="add del mod ord">
          <ac:chgData name="jeanette appleton" userId="6133944524cd56bd" providerId="LiveId" clId="{EF32E228-0E98-42A5-8C66-E345DF2469D9}" dt="2025-05-28T05:59:37.872" v="202" actId="700"/>
          <ac:spMkLst>
            <pc:docMk/>
            <pc:sldMk cId="1148524862" sldId="271"/>
            <ac:spMk id="5" creationId="{13579ED7-1545-3CDE-68CA-263D6B57AAC2}"/>
          </ac:spMkLst>
        </pc:spChg>
      </pc:sldChg>
      <pc:sldChg chg="addSp delSp new del mod">
        <pc:chgData name="jeanette appleton" userId="6133944524cd56bd" providerId="LiveId" clId="{EF32E228-0E98-42A5-8C66-E345DF2469D9}" dt="2025-05-28T06:00:44.243" v="212" actId="47"/>
        <pc:sldMkLst>
          <pc:docMk/>
          <pc:sldMk cId="2188906674" sldId="272"/>
        </pc:sldMkLst>
        <pc:spChg chg="add del">
          <ac:chgData name="jeanette appleton" userId="6133944524cd56bd" providerId="LiveId" clId="{EF32E228-0E98-42A5-8C66-E345DF2469D9}" dt="2025-05-28T06:00:29.436" v="210" actId="22"/>
          <ac:spMkLst>
            <pc:docMk/>
            <pc:sldMk cId="2188906674" sldId="272"/>
            <ac:spMk id="5" creationId="{1A36BD99-E2EA-54CB-7C34-4E0EA8C417E2}"/>
          </ac:spMkLst>
        </pc:spChg>
      </pc:sldChg>
      <pc:sldChg chg="modSp add mod ord">
        <pc:chgData name="jeanette appleton" userId="6133944524cd56bd" providerId="LiveId" clId="{EF32E228-0E98-42A5-8C66-E345DF2469D9}" dt="2025-05-28T13:11:02.695" v="1446"/>
        <pc:sldMkLst>
          <pc:docMk/>
          <pc:sldMk cId="790984732" sldId="273"/>
        </pc:sldMkLst>
        <pc:spChg chg="mod">
          <ac:chgData name="jeanette appleton" userId="6133944524cd56bd" providerId="LiveId" clId="{EF32E228-0E98-42A5-8C66-E345DF2469D9}" dt="2025-05-28T13:10:54.554" v="1444" actId="20577"/>
          <ac:spMkLst>
            <pc:docMk/>
            <pc:sldMk cId="790984732" sldId="273"/>
            <ac:spMk id="3" creationId="{216A6638-879B-A39B-32DA-6206FFA880E0}"/>
          </ac:spMkLst>
        </pc:spChg>
      </pc:sldChg>
      <pc:sldChg chg="delSp modSp new mod">
        <pc:chgData name="jeanette appleton" userId="6133944524cd56bd" providerId="LiveId" clId="{EF32E228-0E98-42A5-8C66-E345DF2469D9}" dt="2025-05-28T06:37:16.422" v="1420" actId="27636"/>
        <pc:sldMkLst>
          <pc:docMk/>
          <pc:sldMk cId="3718315965" sldId="274"/>
        </pc:sldMkLst>
        <pc:spChg chg="del">
          <ac:chgData name="jeanette appleton" userId="6133944524cd56bd" providerId="LiveId" clId="{EF32E228-0E98-42A5-8C66-E345DF2469D9}" dt="2025-05-28T06:04:22.836" v="254" actId="478"/>
          <ac:spMkLst>
            <pc:docMk/>
            <pc:sldMk cId="3718315965" sldId="274"/>
            <ac:spMk id="2" creationId="{1809C6C2-52BB-B4DF-041F-59B1AB42115D}"/>
          </ac:spMkLst>
        </pc:spChg>
        <pc:spChg chg="mod">
          <ac:chgData name="jeanette appleton" userId="6133944524cd56bd" providerId="LiveId" clId="{EF32E228-0E98-42A5-8C66-E345DF2469D9}" dt="2025-05-28T06:37:16.422" v="1420" actId="27636"/>
          <ac:spMkLst>
            <pc:docMk/>
            <pc:sldMk cId="3718315965" sldId="274"/>
            <ac:spMk id="3" creationId="{237F7A91-349F-2950-36DD-417601EE7801}"/>
          </ac:spMkLst>
        </pc:spChg>
      </pc:sldChg>
      <pc:sldChg chg="delSp modSp new del mod modClrScheme chgLayout">
        <pc:chgData name="jeanette appleton" userId="6133944524cd56bd" providerId="LiveId" clId="{EF32E228-0E98-42A5-8C66-E345DF2469D9}" dt="2025-05-28T13:11:41.189" v="1460" actId="47"/>
        <pc:sldMkLst>
          <pc:docMk/>
          <pc:sldMk cId="956954478" sldId="275"/>
        </pc:sldMkLst>
        <pc:spChg chg="del">
          <ac:chgData name="jeanette appleton" userId="6133944524cd56bd" providerId="LiveId" clId="{EF32E228-0E98-42A5-8C66-E345DF2469D9}" dt="2025-05-28T06:05:49.026" v="269" actId="478"/>
          <ac:spMkLst>
            <pc:docMk/>
            <pc:sldMk cId="956954478" sldId="275"/>
            <ac:spMk id="2" creationId="{B414CF04-FE33-A1D2-94FD-206B46A0EA63}"/>
          </ac:spMkLst>
        </pc:spChg>
        <pc:spChg chg="mod ord">
          <ac:chgData name="jeanette appleton" userId="6133944524cd56bd" providerId="LiveId" clId="{EF32E228-0E98-42A5-8C66-E345DF2469D9}" dt="2025-05-28T13:11:33.689" v="1458" actId="20577"/>
          <ac:spMkLst>
            <pc:docMk/>
            <pc:sldMk cId="956954478" sldId="275"/>
            <ac:spMk id="3" creationId="{E3B6BC16-46BD-E8C1-98FF-B2E73076BABD}"/>
          </ac:spMkLst>
        </pc:spChg>
      </pc:sldChg>
      <pc:sldChg chg="delSp modSp new add del mod">
        <pc:chgData name="jeanette appleton" userId="6133944524cd56bd" providerId="LiveId" clId="{EF32E228-0E98-42A5-8C66-E345DF2469D9}" dt="2025-05-28T13:11:35.068" v="1459" actId="47"/>
        <pc:sldMkLst>
          <pc:docMk/>
          <pc:sldMk cId="3891765059" sldId="276"/>
        </pc:sldMkLst>
        <pc:spChg chg="del">
          <ac:chgData name="jeanette appleton" userId="6133944524cd56bd" providerId="LiveId" clId="{EF32E228-0E98-42A5-8C66-E345DF2469D9}" dt="2025-05-28T06:09:36.976" v="321" actId="478"/>
          <ac:spMkLst>
            <pc:docMk/>
            <pc:sldMk cId="3891765059" sldId="276"/>
            <ac:spMk id="2" creationId="{2CDAAF5D-209A-6A6A-1AB4-95C09E866417}"/>
          </ac:spMkLst>
        </pc:spChg>
        <pc:spChg chg="mod">
          <ac:chgData name="jeanette appleton" userId="6133944524cd56bd" providerId="LiveId" clId="{EF32E228-0E98-42A5-8C66-E345DF2469D9}" dt="2025-05-28T06:17:23.211" v="830" actId="14100"/>
          <ac:spMkLst>
            <pc:docMk/>
            <pc:sldMk cId="3891765059" sldId="276"/>
            <ac:spMk id="3" creationId="{25C0A1C0-E54D-C237-AA87-8FB3CE48672B}"/>
          </ac:spMkLst>
        </pc:spChg>
      </pc:sldChg>
      <pc:sldChg chg="delSp modSp new mod">
        <pc:chgData name="jeanette appleton" userId="6133944524cd56bd" providerId="LiveId" clId="{EF32E228-0E98-42A5-8C66-E345DF2469D9}" dt="2025-05-28T06:38:25.661" v="1437" actId="20577"/>
        <pc:sldMkLst>
          <pc:docMk/>
          <pc:sldMk cId="284232895" sldId="277"/>
        </pc:sldMkLst>
        <pc:spChg chg="del">
          <ac:chgData name="jeanette appleton" userId="6133944524cd56bd" providerId="LiveId" clId="{EF32E228-0E98-42A5-8C66-E345DF2469D9}" dt="2025-05-28T06:21:15.870" v="875" actId="478"/>
          <ac:spMkLst>
            <pc:docMk/>
            <pc:sldMk cId="284232895" sldId="277"/>
            <ac:spMk id="2" creationId="{077B8E77-533C-667A-13F3-BBF8B62CBA95}"/>
          </ac:spMkLst>
        </pc:spChg>
        <pc:spChg chg="mod">
          <ac:chgData name="jeanette appleton" userId="6133944524cd56bd" providerId="LiveId" clId="{EF32E228-0E98-42A5-8C66-E345DF2469D9}" dt="2025-05-28T06:38:25.661" v="1437" actId="20577"/>
          <ac:spMkLst>
            <pc:docMk/>
            <pc:sldMk cId="284232895" sldId="277"/>
            <ac:spMk id="3" creationId="{EC4E1D8C-00D8-6E16-4B02-59D664E7AC6A}"/>
          </ac:spMkLst>
        </pc:spChg>
      </pc:sldChg>
      <pc:sldChg chg="new del">
        <pc:chgData name="jeanette appleton" userId="6133944524cd56bd" providerId="LiveId" clId="{EF32E228-0E98-42A5-8C66-E345DF2469D9}" dt="2025-05-28T06:21:03.970" v="873" actId="47"/>
        <pc:sldMkLst>
          <pc:docMk/>
          <pc:sldMk cId="3318999439" sldId="277"/>
        </pc:sldMkLst>
      </pc:sldChg>
      <pc:sldChg chg="addSp delSp modSp new mod modClrScheme chgLayout">
        <pc:chgData name="jeanette appleton" userId="6133944524cd56bd" providerId="LiveId" clId="{EF32E228-0E98-42A5-8C66-E345DF2469D9}" dt="2025-05-28T06:27:11.292" v="1235" actId="1076"/>
        <pc:sldMkLst>
          <pc:docMk/>
          <pc:sldMk cId="1077515078" sldId="278"/>
        </pc:sldMkLst>
        <pc:spChg chg="add del mod">
          <ac:chgData name="jeanette appleton" userId="6133944524cd56bd" providerId="LiveId" clId="{EF32E228-0E98-42A5-8C66-E345DF2469D9}" dt="2025-05-28T06:27:02.350" v="1233" actId="478"/>
          <ac:spMkLst>
            <pc:docMk/>
            <pc:sldMk cId="1077515078" sldId="278"/>
            <ac:spMk id="2" creationId="{328BAE4B-6D5A-4A89-72F0-1680537A03D5}"/>
          </ac:spMkLst>
        </pc:spChg>
        <pc:spChg chg="add mod">
          <ac:chgData name="jeanette appleton" userId="6133944524cd56bd" providerId="LiveId" clId="{EF32E228-0E98-42A5-8C66-E345DF2469D9}" dt="2025-05-28T06:27:11.292" v="1235" actId="1076"/>
          <ac:spMkLst>
            <pc:docMk/>
            <pc:sldMk cId="1077515078" sldId="278"/>
            <ac:spMk id="3" creationId="{1E16D425-06FA-B9A1-97C2-DB64122297CE}"/>
          </ac:spMkLst>
        </pc:spChg>
      </pc:sldChg>
      <pc:sldChg chg="delSp modSp new mod">
        <pc:chgData name="jeanette appleton" userId="6133944524cd56bd" providerId="LiveId" clId="{EF32E228-0E98-42A5-8C66-E345DF2469D9}" dt="2025-05-28T13:12:15.093" v="1463" actId="20577"/>
        <pc:sldMkLst>
          <pc:docMk/>
          <pc:sldMk cId="4067658296" sldId="279"/>
        </pc:sldMkLst>
        <pc:spChg chg="del">
          <ac:chgData name="jeanette appleton" userId="6133944524cd56bd" providerId="LiveId" clId="{EF32E228-0E98-42A5-8C66-E345DF2469D9}" dt="2025-05-28T06:27:22.374" v="1237" actId="478"/>
          <ac:spMkLst>
            <pc:docMk/>
            <pc:sldMk cId="4067658296" sldId="279"/>
            <ac:spMk id="2" creationId="{5BADCDFB-4D07-18E3-BA50-7CE492671752}"/>
          </ac:spMkLst>
        </pc:spChg>
        <pc:spChg chg="mod">
          <ac:chgData name="jeanette appleton" userId="6133944524cd56bd" providerId="LiveId" clId="{EF32E228-0E98-42A5-8C66-E345DF2469D9}" dt="2025-05-28T13:12:15.093" v="1463" actId="20577"/>
          <ac:spMkLst>
            <pc:docMk/>
            <pc:sldMk cId="4067658296" sldId="279"/>
            <ac:spMk id="3" creationId="{EAEBE5BC-71F6-EB00-E38D-4E971BFEEC6F}"/>
          </ac:spMkLst>
        </pc:spChg>
      </pc:sldChg>
      <pc:sldChg chg="addSp delSp modSp new mod">
        <pc:chgData name="jeanette appleton" userId="6133944524cd56bd" providerId="LiveId" clId="{EF32E228-0E98-42A5-8C66-E345DF2469D9}" dt="2025-05-28T15:14:31.570" v="1472"/>
        <pc:sldMkLst>
          <pc:docMk/>
          <pc:sldMk cId="3349239747" sldId="280"/>
        </pc:sldMkLst>
        <pc:spChg chg="del">
          <ac:chgData name="jeanette appleton" userId="6133944524cd56bd" providerId="LiveId" clId="{EF32E228-0E98-42A5-8C66-E345DF2469D9}" dt="2025-05-28T06:28:47.822" v="1259" actId="478"/>
          <ac:spMkLst>
            <pc:docMk/>
            <pc:sldMk cId="3349239747" sldId="280"/>
            <ac:spMk id="2" creationId="{DBFEA753-12CA-6EB1-2462-3E2E15CBE2F2}"/>
          </ac:spMkLst>
        </pc:spChg>
        <pc:spChg chg="mod">
          <ac:chgData name="jeanette appleton" userId="6133944524cd56bd" providerId="LiveId" clId="{EF32E228-0E98-42A5-8C66-E345DF2469D9}" dt="2025-05-28T06:30:10.425" v="1282" actId="20577"/>
          <ac:spMkLst>
            <pc:docMk/>
            <pc:sldMk cId="3349239747" sldId="280"/>
            <ac:spMk id="3" creationId="{A2FE999F-F457-D82F-BA1B-163A3CF26542}"/>
          </ac:spMkLst>
        </pc:spChg>
        <pc:graphicFrameChg chg="add mod">
          <ac:chgData name="jeanette appleton" userId="6133944524cd56bd" providerId="LiveId" clId="{EF32E228-0E98-42A5-8C66-E345DF2469D9}" dt="2025-05-28T15:14:18.922" v="1471"/>
          <ac:graphicFrameMkLst>
            <pc:docMk/>
            <pc:sldMk cId="3349239747" sldId="280"/>
            <ac:graphicFrameMk id="2" creationId="{40983DF6-AB95-FD66-1B8A-7142BF29C959}"/>
          </ac:graphicFrameMkLst>
        </pc:graphicFrameChg>
        <pc:graphicFrameChg chg="add mod">
          <ac:chgData name="jeanette appleton" userId="6133944524cd56bd" providerId="LiveId" clId="{EF32E228-0E98-42A5-8C66-E345DF2469D9}" dt="2025-05-28T15:14:31.570" v="1472"/>
          <ac:graphicFrameMkLst>
            <pc:docMk/>
            <pc:sldMk cId="3349239747" sldId="280"/>
            <ac:graphicFrameMk id="4" creationId="{74F88A5D-15DF-CDEC-4C9A-314FFDF332D2}"/>
          </ac:graphicFrameMkLst>
        </pc:graphicFrameChg>
      </pc:sldChg>
      <pc:sldChg chg="addSp modSp new del">
        <pc:chgData name="jeanette appleton" userId="6133944524cd56bd" providerId="LiveId" clId="{EF32E228-0E98-42A5-8C66-E345DF2469D9}" dt="2025-05-28T15:14:48.836" v="1474" actId="47"/>
        <pc:sldMkLst>
          <pc:docMk/>
          <pc:sldMk cId="3388268766" sldId="281"/>
        </pc:sldMkLst>
        <pc:graphicFrameChg chg="add mod">
          <ac:chgData name="jeanette appleton" userId="6133944524cd56bd" providerId="LiveId" clId="{EF32E228-0E98-42A5-8C66-E345DF2469D9}" dt="2025-05-28T15:14:15.450" v="1470"/>
          <ac:graphicFrameMkLst>
            <pc:docMk/>
            <pc:sldMk cId="3388268766" sldId="281"/>
            <ac:graphicFrameMk id="4" creationId="{2A400C40-665D-2E72-553A-CAF9FB62B7BD}"/>
          </ac:graphicFrameMkLst>
        </pc:graphicFrameChg>
      </pc:sldChg>
      <pc:sldChg chg="add">
        <pc:chgData name="jeanette appleton" userId="6133944524cd56bd" providerId="LiveId" clId="{EF32E228-0E98-42A5-8C66-E345DF2469D9}" dt="2025-05-28T15:14:45.815" v="1473"/>
        <pc:sldMkLst>
          <pc:docMk/>
          <pc:sldMk cId="2220453554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DA75-2625-E87A-AF82-A1E26A756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431806-95C3-2587-5981-69F1A36BA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6533C-EF5E-C5DC-2820-1E9108339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86861-0E08-5676-0F6A-710A80F2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E8EF7-4D03-E908-9FE4-A6CB804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67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2AC0-9E4A-C965-8D60-4F5941C2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B7ED2-303E-3FEF-D3EA-C3F5E748F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A0FC-EE11-7D46-10A1-F9F4ECAD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D9372-7E24-FC86-ED12-9DD81B90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AA73-9312-A607-A67B-FC504216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9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A61CF-3B34-23E8-C2C1-3422D602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094D95-D9FF-6498-A792-4A9AC86BF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C7A3C-E607-3120-0E20-F7B827DB6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61D24-0399-30BD-3034-9D286DCD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7F491-BF8F-03F5-57EC-B400F419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9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C8AA-DF15-1A59-CE53-8A513A2D3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CABF-FE24-464F-B02D-C047AE1B2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87278-C02B-8BEE-9F15-E4F745EA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757E5-EBF7-F8AB-60F9-1FC45F11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5B934-3271-DC3D-E370-4FF56D27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56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E3BD-8A2A-F1F2-6EB5-8F5CE92B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30DB-0AA9-60BF-7B82-CE9BA6C13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6C996-673E-3B17-9A0E-2797766E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C90B2-2A28-FED9-9702-1720267A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38783-55CF-B50B-ED87-96C8F5BD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56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E5970-3606-6D93-5843-ECEB1F1E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BE50-E485-6A4F-C6AF-9C79F816A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FD0FD-057A-11C1-DAE3-5F5237FF5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1A326-8459-1073-172E-D33CAA8B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654F5-C169-8A8F-A90D-20DAC1B5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5F8DA-20E4-1DFD-2A84-6703777B3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3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0674-09A6-945F-E898-5D77648B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2E843-4F6E-D603-8087-BF55503E2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0BDD8-40FD-CD39-96A9-26D58C977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05E3A-61F5-AE1E-EBAD-39DA2F6BD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CADE90-B2B0-2661-F925-B3308B2B4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FFF52-C13A-3DDE-BA89-63CD802C0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4CDD04-FA2D-9AC4-AF1A-104B686E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16DAC-122F-2E06-9BE1-3A80C8AD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1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81DFE-0D4B-C51B-617E-99F092D6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B99DD-5A50-B733-0F6B-6E4C20D0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44726-6640-8FAA-80B4-FEE11653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DBF02-D5DE-A4AF-EC02-2D1F58C0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2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D4C3E-9C25-D3C3-ACBC-4A66EB8A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8ED5F-2FF3-BAA5-E12E-83C2FB67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2E725B-368B-DFE9-8ED7-DACE7728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1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25F4-9ED2-6E09-CA3B-0FAEFC134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1B30A-2FD0-B05B-5C75-63D6CE5D0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3EF21-6152-D5C5-6F4C-F1178A343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DA0B9-C512-FDBB-DCC5-3F7C8CEC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B3A61-5921-9F38-000E-552BAB09E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BEB41-2C47-8BEF-04A9-E2EB1599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31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EACF-A4AE-EFA8-F05A-1A27631F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FF654-B95B-AC31-034B-6ADCDEDED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0D7CE-6A43-2E2A-E742-26A07286C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32883-7831-1A8B-8FDA-4FDB3981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88055-0C19-03F8-7658-1319005E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F4262-B721-855B-47B5-01B4BBA5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10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DEB370-2888-61A8-2979-C34045E3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4BB19-B081-18E8-6436-77356D228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16A39-6FDE-19BC-C6F5-49CF575FC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B74F-A835-434F-867D-A12EE775FA0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FAE82-691C-BBB4-5E6C-05CA529D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BAB2F-31BF-CE36-E53A-2D84F2C19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2B03-5698-4749-92B0-B1BCCEB6A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3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775D8-4174-48CA-31DF-EEAC0F0D0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Wave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br>
              <a:rPr lang="en-GB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40F58-2943-2065-2A86-13156A496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270248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88CD7B-E595-2936-F5EC-FF3004C37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88" y="4270248"/>
            <a:ext cx="4052621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47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7CFF27-353B-B5C7-CBA3-9208E949DA0C}"/>
              </a:ext>
            </a:extLst>
          </p:cNvPr>
          <p:cNvSpPr txBox="1"/>
          <p:nvPr/>
        </p:nvSpPr>
        <p:spPr>
          <a:xfrm>
            <a:off x="669275" y="727368"/>
            <a:ext cx="6097836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8945">
              <a:buNone/>
            </a:pP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8900">
              <a:buNone/>
            </a:pPr>
            <a:r>
              <a:rPr lang="en-GB" sz="28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Gospel</a:t>
            </a:r>
            <a:r>
              <a:rPr lang="en-GB" sz="2800" b="1" spc="-3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Reading: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/>
            <a:r>
              <a:rPr lang="en-US" sz="1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0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03A21F-08D2-99DD-4845-570200D9A637}"/>
              </a:ext>
            </a:extLst>
          </p:cNvPr>
          <p:cNvSpPr txBox="1"/>
          <p:nvPr/>
        </p:nvSpPr>
        <p:spPr>
          <a:xfrm>
            <a:off x="801478" y="977613"/>
            <a:ext cx="6097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/>
            <a:r>
              <a:rPr lang="en-GB" sz="2800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Hymn: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7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78D2E4-5C15-34D7-203F-417097275BF6}"/>
              </a:ext>
            </a:extLst>
          </p:cNvPr>
          <p:cNvSpPr txBox="1"/>
          <p:nvPr/>
        </p:nvSpPr>
        <p:spPr>
          <a:xfrm>
            <a:off x="603172" y="632828"/>
            <a:ext cx="10876404" cy="5744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buNone/>
            </a:pPr>
            <a:r>
              <a:rPr lang="en-GB" sz="28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Thanksgiving</a:t>
            </a:r>
            <a:r>
              <a:rPr lang="en-GB" sz="2800" b="1" spc="-5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b="1" spc="-5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Intercessions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My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goal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they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encouraged </a:t>
            </a:r>
            <a:b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heart and united in love.		</a:t>
            </a:r>
            <a:r>
              <a:rPr lang="en-GB" sz="28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Colossians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spc="-2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2:2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ct val="97000"/>
              </a:lnSpc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ct val="97000"/>
              </a:lnSpc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come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give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thanks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 Mothers’ Union Worldwide,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10"/>
              </a:spcBef>
              <a:buNone/>
              <a:tabLst>
                <a:tab pos="396875" algn="l"/>
              </a:tabLst>
            </a:pP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particularly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link</a:t>
            </a:r>
            <a:r>
              <a:rPr lang="en-GB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dioceses, </a:t>
            </a:r>
            <a:b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 God encourage us in heart and unite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us in 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love.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10"/>
              </a:spcBef>
              <a:buNone/>
              <a:tabLst>
                <a:tab pos="396875" algn="l"/>
              </a:tabLst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Eternal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hope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peace</a:t>
            </a: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b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who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sent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Son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us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human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form, </a:t>
            </a: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endParaRPr lang="en-GB" sz="2800" dirty="0">
              <a:effectLst/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offer our prayer in His name for the</a:t>
            </a:r>
            <a:r>
              <a:rPr lang="en-GB" sz="2800" spc="2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 Union here</a:t>
            </a: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endParaRPr lang="en-GB" sz="2800" dirty="0">
              <a:effectLst/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everywhere as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they serve their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communities.</a:t>
            </a: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br>
              <a:rPr lang="en-GB" sz="1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GB" sz="1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17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74CF15-E6ED-76F1-98E1-4A88208D4006}"/>
              </a:ext>
            </a:extLst>
          </p:cNvPr>
          <p:cNvSpPr txBox="1"/>
          <p:nvPr/>
        </p:nvSpPr>
        <p:spPr>
          <a:xfrm>
            <a:off x="493003" y="828792"/>
            <a:ext cx="10733183" cy="190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br>
              <a:rPr lang="en-GB" sz="1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serve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like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Jesus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grace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humility and above all</a:t>
            </a: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endParaRPr lang="en-GB" sz="2800" dirty="0"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lnSpc>
                <a:spcPts val="1400"/>
              </a:lnSpc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 love.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9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0D1D27-4A9C-9B1B-C827-4ABEEC7D6C4E}"/>
              </a:ext>
            </a:extLst>
          </p:cNvPr>
          <p:cNvSpPr txBox="1"/>
          <p:nvPr/>
        </p:nvSpPr>
        <p:spPr>
          <a:xfrm>
            <a:off x="493002" y="2935461"/>
            <a:ext cx="1005013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rejoice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beauty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2800" spc="-2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and thank you for the rich harvest it produces, we remember those who do not have enough, the thousands who are dying</a:t>
            </a:r>
          </a:p>
          <a:p>
            <a:pPr marL="179705">
              <a:spcBef>
                <a:spcPts val="15"/>
              </a:spcBef>
            </a:pP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hunger and disease each 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day.</a:t>
            </a:r>
            <a:endParaRPr lang="en-GB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6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B241B3-288B-A33A-F553-1D5CBDBB5395}"/>
              </a:ext>
            </a:extLst>
          </p:cNvPr>
          <p:cNvSpPr txBox="1"/>
          <p:nvPr/>
        </p:nvSpPr>
        <p:spPr>
          <a:xfrm>
            <a:off x="768425" y="954866"/>
            <a:ext cx="10446745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 marR="88265">
              <a:spcBef>
                <a:spcPts val="58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especially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people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Lake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Malawi: </a:t>
            </a:r>
            <a:b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that the crops will grow, the rains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will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come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1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that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there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will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bounteous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harvest.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1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Support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Union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members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they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focus on the many issues in their community. </a:t>
            </a:r>
            <a:b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pray that they may be given strength as they reach out to vulnerable people.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9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"/>
              </a:spcBef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</a:p>
          <a:p>
            <a:pPr marL="448945" algn="r">
              <a:spcBef>
                <a:spcPts val="5"/>
              </a:spcBef>
            </a:pPr>
            <a:r>
              <a:rPr lang="en-GB" sz="28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Light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small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candle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"/>
              </a:spcBef>
            </a:pP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2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599229-D6D3-71F6-402F-F189982C4E8D}"/>
              </a:ext>
            </a:extLst>
          </p:cNvPr>
          <p:cNvSpPr txBox="1"/>
          <p:nvPr/>
        </p:nvSpPr>
        <p:spPr>
          <a:xfrm>
            <a:off x="504021" y="817243"/>
            <a:ext cx="1078826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pray for those who reach out to those in need, particularly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members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Women’s</a:t>
            </a:r>
            <a:r>
              <a:rPr lang="en-GB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Fellowship for Christian Service in Lucknow.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 marR="33020" algn="just">
              <a:spcBef>
                <a:spcPts val="60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Support them in their ministry to the sick, the elderly and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broken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families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in all their work to support marriage and family life.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0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R="635" algn="r"/>
            <a:r>
              <a:rPr lang="en-GB" sz="28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Light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small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candle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76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31C7-7F28-B47E-BADF-B9D770C5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30" y="922240"/>
            <a:ext cx="10515600" cy="4949749"/>
          </a:xfrm>
        </p:spPr>
        <p:txBody>
          <a:bodyPr>
            <a:normAutofit/>
          </a:bodyPr>
          <a:lstStyle/>
          <a:p>
            <a:pPr marL="179705" marR="57594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asylum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seekers and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refugees.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 err="1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Byumba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Union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their community</a:t>
            </a: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reconciliation work. We ask your blessing on all those who work</a:t>
            </a: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 children in the Hannah Project and in King Saloman Primary</a:t>
            </a: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School. And we give thanks for all those involved in capacity</a:t>
            </a: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building projects which empower and encourage people to</a:t>
            </a: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support themselves more sustainably. </a:t>
            </a:r>
          </a:p>
          <a:p>
            <a:pPr marL="179705">
              <a:spcBef>
                <a:spcPts val="595"/>
              </a:spcBef>
              <a:buNone/>
            </a:pPr>
            <a:endParaRPr lang="en-GB" sz="9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1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635" indent="0" algn="r">
              <a:buNone/>
            </a:pP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Light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small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candle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524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93270-7ABD-365D-AB0C-97044E11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A6638-879B-A39B-32DA-6206FFA8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62" y="557517"/>
            <a:ext cx="11831198" cy="6300483"/>
          </a:xfrm>
        </p:spPr>
        <p:txBody>
          <a:bodyPr>
            <a:normAutofit/>
          </a:bodyPr>
          <a:lstStyle/>
          <a:p>
            <a:pPr marL="179705" marR="63563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there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many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places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world where there is war,</a:t>
            </a:r>
          </a:p>
          <a:p>
            <a:pPr marL="179705" marR="63563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conflict and violence.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 marR="575945">
              <a:spcBef>
                <a:spcPts val="62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At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time, we pray especially for the people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 Ukraine and</a:t>
            </a:r>
          </a:p>
          <a:p>
            <a:pPr marL="179705" marR="575945">
              <a:spcBef>
                <a:spcPts val="62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Russia, Israel and Gaza.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 marR="68389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</a:t>
            </a:r>
            <a:r>
              <a:rPr lang="en-GB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too</a:t>
            </a:r>
            <a:r>
              <a:rPr lang="en-GB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Union friends in </a:t>
            </a:r>
            <a:r>
              <a:rPr lang="en-GB" dirty="0" err="1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Jalingo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 in</a:t>
            </a:r>
          </a:p>
          <a:p>
            <a:pPr marL="179705" marR="683895">
              <a:spcBef>
                <a:spcPts val="595"/>
              </a:spcBef>
              <a:buNone/>
            </a:pP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Nigeria, a country where Christians are persecuted for their faith.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commend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them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to you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they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do.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 marR="53721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Bless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them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their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outreach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those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need in their community.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 marR="1001395">
              <a:spcBef>
                <a:spcPts val="59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Keep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them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safe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 O Lord.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0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r>
              <a:rPr lang="en-GB" b="1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                                   </a:t>
            </a:r>
          </a:p>
          <a:p>
            <a:pPr marL="448945">
              <a:spcBef>
                <a:spcPts val="10"/>
              </a:spcBef>
              <a:buNone/>
            </a:pPr>
            <a:r>
              <a:rPr lang="en-GB" b="1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								        </a:t>
            </a:r>
            <a:r>
              <a:rPr lang="en-GB" sz="29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Light</a:t>
            </a:r>
            <a:r>
              <a:rPr lang="en-GB" sz="29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900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small</a:t>
            </a:r>
            <a:r>
              <a:rPr lang="en-GB" sz="29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900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candle</a:t>
            </a:r>
            <a:endParaRPr lang="en-GB" sz="29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15"/>
              </a:spcBef>
              <a:buNone/>
            </a:pPr>
            <a:endParaRPr lang="en-GB" dirty="0">
              <a:effectLst/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15"/>
              </a:spcBef>
              <a:buNone/>
            </a:pPr>
            <a:endParaRPr lang="en-GB" dirty="0"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15"/>
              </a:spcBef>
              <a:buNone/>
            </a:pPr>
            <a:endParaRPr lang="en-GB" dirty="0">
              <a:effectLst/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15"/>
              </a:spcBef>
              <a:buNone/>
            </a:pPr>
            <a:endParaRPr lang="en-GB" dirty="0"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984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F7A91-349F-2950-36DD-417601EE7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4"/>
            <a:ext cx="10515600" cy="5621778"/>
          </a:xfrm>
        </p:spPr>
        <p:txBody>
          <a:bodyPr>
            <a:normAutofit/>
          </a:bodyPr>
          <a:lstStyle/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pray for all those in the world seeking to mitigate the effects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 the climate emergency. Help subsistence farmers everywhere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 find new ways of sustaining themselves and their families. 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Bless all those in Kagera working hard to raise up their people to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life in its fullness. We pray for the Mothers’ Union working hard to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empower women and especially for their new project of fish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farming. Bless all those everywhere who in the face of big</a:t>
            </a:r>
          </a:p>
          <a:p>
            <a:pPr marL="17970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challenges continue to praise and thank you for your goodness.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pc="-5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your </a:t>
            </a:r>
            <a:r>
              <a:rPr lang="en-GB" spc="-1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mercy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635" indent="0" algn="r">
              <a:buNone/>
            </a:pP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Light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small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candle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315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0A1C0-E54D-C237-AA87-8FB3CE486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292"/>
            <a:ext cx="10515600" cy="4795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Loving God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thank you for all we share in common with your people near and far,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 lives interwoven, inter related, interdependent, intertwined.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 us, we pray, to fully recognise what that truly means.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appreciate the responsibilities it brings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to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sieze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opportunities it offers.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Lord of all, join us together for the sake of Jesus Christ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 Lord</a:t>
            </a:r>
          </a:p>
          <a:p>
            <a:pPr marL="0" indent="0">
              <a:buNone/>
            </a:pP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val="389176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8AA6E3-38AC-67F7-5E29-C3436BA79398}"/>
              </a:ext>
            </a:extLst>
          </p:cNvPr>
          <p:cNvSpPr txBox="1"/>
          <p:nvPr/>
        </p:nvSpPr>
        <p:spPr>
          <a:xfrm>
            <a:off x="468087" y="903515"/>
            <a:ext cx="10907484" cy="4593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spcBef>
                <a:spcPts val="600"/>
              </a:spcBef>
              <a:buNone/>
            </a:pPr>
            <a:r>
              <a:rPr lang="en-US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Welcome</a:t>
            </a:r>
            <a:r>
              <a:rPr lang="en-US" sz="2800" b="1" kern="0" spc="-3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2800" b="1" kern="0" spc="-3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Gathering</a:t>
            </a:r>
          </a:p>
          <a:p>
            <a:pPr marL="88900">
              <a:spcBef>
                <a:spcPts val="600"/>
              </a:spcBef>
              <a:buNone/>
            </a:pPr>
            <a:endParaRPr lang="en-GB" sz="2800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130300">
              <a:spcBef>
                <a:spcPts val="595"/>
              </a:spcBef>
              <a:buNone/>
            </a:pP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Welcome</a:t>
            </a:r>
            <a:r>
              <a:rPr lang="en-US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US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</a:t>
            </a:r>
            <a:r>
              <a:rPr lang="en-US" sz="2800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Union Wave of Prayer Service.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066800">
              <a:lnSpc>
                <a:spcPct val="97000"/>
              </a:lnSpc>
              <a:spcBef>
                <a:spcPts val="630"/>
              </a:spcBef>
              <a:buNone/>
            </a:pP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gather to give thanks for our Wave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r>
              <a:rPr lang="en-US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links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across</a:t>
            </a:r>
            <a:r>
              <a:rPr lang="en-US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world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635635">
              <a:spcBef>
                <a:spcPts val="10"/>
              </a:spcBef>
              <a:buNone/>
            </a:pP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privilege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prayerful</a:t>
            </a:r>
            <a:r>
              <a:rPr lang="en-US" sz="2800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support that we both give and receive.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001395">
              <a:spcBef>
                <a:spcPts val="595"/>
              </a:spcBef>
              <a:buNone/>
            </a:pP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US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gather</a:t>
            </a:r>
            <a:r>
              <a:rPr lang="en-US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commit</a:t>
            </a:r>
            <a:r>
              <a:rPr lang="en-US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ourselves</a:t>
            </a:r>
            <a:r>
              <a:rPr lang="en-US" sz="2800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afresh to upholding our unity in prayer.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8900">
              <a:spcBef>
                <a:spcPts val="510"/>
              </a:spcBef>
            </a:pPr>
            <a:r>
              <a:rPr lang="en-US" sz="1800" b="1" kern="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2000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93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E1D8C-00D8-6E16-4B02-59D664E7A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46" y="900207"/>
            <a:ext cx="11996451" cy="5787032"/>
          </a:xfrm>
        </p:spPr>
        <p:txBody>
          <a:bodyPr>
            <a:normAutofit lnSpcReduction="10000"/>
          </a:bodyPr>
          <a:lstStyle/>
          <a:p>
            <a:pPr marL="88900">
              <a:buNone/>
            </a:pPr>
            <a:r>
              <a:rPr lang="en-US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b="1" spc="-3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Mothers’</a:t>
            </a:r>
            <a:r>
              <a:rPr lang="en-US" b="1" spc="-3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Union</a:t>
            </a:r>
            <a:r>
              <a:rPr lang="en-US" b="1" spc="-3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Loving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Lord,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thank</a:t>
            </a:r>
            <a:r>
              <a:rPr lang="en-GB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love</a:t>
            </a: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so freely given to us all</a:t>
            </a: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pray for families around the world.</a:t>
            </a: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Bless the work of the Mothers’ Union</a:t>
            </a: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we seek to share your love through the encouragement, </a:t>
            </a:r>
          </a:p>
          <a:p>
            <a:pPr marL="448945" marR="635635">
              <a:spcBef>
                <a:spcPts val="61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strengthening and support of marriage and family life.</a:t>
            </a:r>
          </a:p>
          <a:p>
            <a:pPr marL="448945">
              <a:spcBef>
                <a:spcPts val="59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Empowered</a:t>
            </a:r>
            <a:r>
              <a:rPr lang="en-GB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Spirit, </a:t>
            </a:r>
          </a:p>
          <a:p>
            <a:pPr marL="448945">
              <a:spcBef>
                <a:spcPts val="59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united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worship, </a:t>
            </a:r>
          </a:p>
          <a:p>
            <a:pPr marL="448945">
              <a:spcBef>
                <a:spcPts val="595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and, in love and service,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521970"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reach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out</a:t>
            </a:r>
            <a:r>
              <a:rPr lang="en-GB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hands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across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world. </a:t>
            </a:r>
          </a:p>
          <a:p>
            <a:pPr marL="448945" marR="521970"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 Jesus' name. Amen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20345" indent="0">
              <a:spcBef>
                <a:spcPts val="250"/>
              </a:spcBef>
              <a:buNone/>
            </a:pPr>
            <a:r>
              <a:rPr lang="en-US" sz="1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32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6D425-06FA-B9A1-97C2-DB6412229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47" y="8561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Hymn:</a:t>
            </a:r>
            <a:endParaRPr lang="en-GB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515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BE5BC-71F6-EB00-E38D-4E971BFEE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2" y="668853"/>
            <a:ext cx="11004933" cy="5368389"/>
          </a:xfrm>
        </p:spPr>
        <p:txBody>
          <a:bodyPr>
            <a:normAutofit/>
          </a:bodyPr>
          <a:lstStyle/>
          <a:p>
            <a:pPr marL="88900">
              <a:spcBef>
                <a:spcPts val="5"/>
              </a:spcBef>
              <a:buNone/>
            </a:pPr>
            <a:r>
              <a:rPr lang="en-GB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Sharing</a:t>
            </a:r>
            <a:r>
              <a:rPr lang="en-GB" b="1" spc="-2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b="1" spc="-2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b="1" spc="-2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Peace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635635">
              <a:spcBef>
                <a:spcPts val="61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 was in Christ, offering peace and forgiveness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people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world.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809875">
              <a:lnSpc>
                <a:spcPts val="1400"/>
              </a:lnSpc>
              <a:buNone/>
            </a:pP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Corinthians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spc="-2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5:19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18618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18618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 we share God’s peace together, we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also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reach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out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in</a:t>
            </a:r>
            <a:endParaRPr lang="en-GB" dirty="0">
              <a:effectLst/>
              <a:latin typeface="Tahoma" panose="020B060403050404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18618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peace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those with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whom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 are linked across the 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world.</a:t>
            </a:r>
          </a:p>
          <a:p>
            <a:pPr marL="448945" marR="1186180">
              <a:spcBef>
                <a:spcPts val="10"/>
              </a:spcBef>
              <a:buNone/>
            </a:pP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8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peace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you: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also,</a:t>
            </a:r>
            <a:r>
              <a:rPr lang="en-GB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 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511300" indent="0">
              <a:spcBef>
                <a:spcPts val="585"/>
              </a:spcBef>
              <a:buNone/>
            </a:pP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We</a:t>
            </a:r>
            <a:r>
              <a:rPr lang="en-GB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offer each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other a</a:t>
            </a:r>
            <a:r>
              <a:rPr lang="en-GB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sign of </a:t>
            </a:r>
            <a:r>
              <a:rPr lang="en-GB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peace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658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999F-F457-D82F-BA1B-163A3CF26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65" y="756988"/>
            <a:ext cx="10515600" cy="5390424"/>
          </a:xfrm>
        </p:spPr>
        <p:txBody>
          <a:bodyPr>
            <a:normAutofit/>
          </a:bodyPr>
          <a:lstStyle/>
          <a:p>
            <a:pPr marL="88900">
              <a:buNone/>
            </a:pPr>
            <a:r>
              <a:rPr lang="en-US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Final</a:t>
            </a:r>
            <a:r>
              <a:rPr lang="en-US" b="1" spc="-2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endParaRPr lang="en-GB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454785">
              <a:spcBef>
                <a:spcPts val="615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Lord,</a:t>
            </a:r>
            <a:r>
              <a:rPr lang="en-GB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GB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have</a:t>
            </a:r>
            <a:r>
              <a:rPr lang="en-GB" spc="-3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celebrated your goodness together,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lnSpc>
                <a:spcPts val="1400"/>
              </a:lnSpc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unity deepen</a:t>
            </a:r>
            <a:r>
              <a:rPr lang="en-GB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grow.</a:t>
            </a:r>
          </a:p>
          <a:p>
            <a:pPr marL="448945">
              <a:lnSpc>
                <a:spcPts val="1400"/>
              </a:lnSpc>
              <a:buNone/>
            </a:pP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87122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may the blessing of God almighty, the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Father,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448945" marR="87122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Son,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the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Holy</a:t>
            </a:r>
            <a:r>
              <a:rPr lang="en-GB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Spirit, be with us </a:t>
            </a:r>
          </a:p>
          <a:p>
            <a:pPr marL="448945" marR="871220">
              <a:spcBef>
                <a:spcPts val="10"/>
              </a:spcBef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 remain with us always.</a:t>
            </a:r>
          </a:p>
          <a:p>
            <a:pPr marL="448945" marR="871220">
              <a:spcBef>
                <a:spcPts val="10"/>
              </a:spcBef>
              <a:buNone/>
            </a:pP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605"/>
              </a:spcBef>
              <a:buNone/>
            </a:pP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Amen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190"/>
              </a:spcBef>
              <a:buNone/>
            </a:pPr>
            <a:r>
              <a:rPr lang="en-US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buNone/>
            </a:pP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reach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out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hands</a:t>
            </a:r>
            <a:r>
              <a:rPr lang="en-GB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across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world.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920240">
              <a:spcBef>
                <a:spcPts val="610"/>
              </a:spcBef>
              <a:buNone/>
            </a:pP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Thanks</a:t>
            </a:r>
            <a:r>
              <a:rPr lang="en-GB" b="1" spc="-4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b="1" spc="-4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b="1" spc="-5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God. </a:t>
            </a:r>
            <a:r>
              <a:rPr lang="en-GB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Amen</a:t>
            </a:r>
            <a:endParaRPr lang="en-GB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/>
            <a:endParaRPr lang="en-GB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239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4CC27-CF6E-9350-D828-EF03E71A8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8E6C-603B-E235-C2D1-2D77F611D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Wave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Prayer</a:t>
            </a:r>
            <a:r>
              <a:rPr lang="en-US" sz="44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br>
              <a:rPr lang="en-GB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C6B7F-8F90-BCF6-3FA2-82860B026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270248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937550-000E-0E95-B301-8A4F2ECB3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88" y="4270248"/>
            <a:ext cx="4052621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45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EB079A-0DC8-8B62-9A63-EDB0838A00B7}"/>
              </a:ext>
            </a:extLst>
          </p:cNvPr>
          <p:cNvSpPr txBox="1"/>
          <p:nvPr/>
        </p:nvSpPr>
        <p:spPr>
          <a:xfrm>
            <a:off x="506776" y="794657"/>
            <a:ext cx="10128567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spcBef>
                <a:spcPts val="510"/>
              </a:spcBef>
              <a:buNone/>
            </a:pP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Call</a:t>
            </a:r>
            <a:r>
              <a:rPr lang="en-GB" sz="2800" b="1" kern="0" spc="-1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z="2800" b="1" kern="0" spc="-1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worship</a:t>
            </a:r>
          </a:p>
          <a:p>
            <a:pPr marL="88900">
              <a:spcBef>
                <a:spcPts val="510"/>
              </a:spcBef>
              <a:buNone/>
            </a:pPr>
            <a:endParaRPr lang="en-GB" sz="2800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83185">
              <a:spcBef>
                <a:spcPts val="59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God,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name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known</a:t>
            </a:r>
            <a:r>
              <a:rPr lang="en-GB" sz="2800" spc="-4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everywhere; </a:t>
            </a:r>
            <a:b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all over the earth people praise you.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2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Your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right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hand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full</a:t>
            </a:r>
            <a:r>
              <a:rPr lang="en-GB" sz="2800" spc="-1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goodness.		</a:t>
            </a:r>
            <a:r>
              <a:rPr lang="en-GB" sz="2800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Psalm</a:t>
            </a:r>
            <a:r>
              <a:rPr lang="en-GB" sz="2800" i="1" spc="-5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i="1" spc="-1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48:10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36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  <a:p>
            <a:pPr marL="448945">
              <a:lnSpc>
                <a:spcPts val="1400"/>
              </a:lnSpc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 earth</a:t>
            </a:r>
          </a:p>
          <a:p>
            <a:pPr marL="448945">
              <a:lnSpc>
                <a:spcPts val="1400"/>
              </a:lnSpc>
              <a:buNone/>
            </a:pP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lnSpc>
                <a:spcPts val="1400"/>
              </a:lnSpc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come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worship</a:t>
            </a:r>
            <a:r>
              <a:rPr lang="en-GB" sz="2800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thankful </a:t>
            </a:r>
            <a:r>
              <a:rPr lang="en-GB" sz="2800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hearts.</a:t>
            </a:r>
          </a:p>
          <a:p>
            <a:pPr marL="448945">
              <a:lnSpc>
                <a:spcPts val="1400"/>
              </a:lnSpc>
              <a:buNone/>
            </a:pP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Let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us praise his name together.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Amen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0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6573D7-9281-50DB-5CDF-D4DA5F9AF838}"/>
              </a:ext>
            </a:extLst>
          </p:cNvPr>
          <p:cNvSpPr txBox="1"/>
          <p:nvPr/>
        </p:nvSpPr>
        <p:spPr>
          <a:xfrm>
            <a:off x="702326" y="1085028"/>
            <a:ext cx="6097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/>
            <a:r>
              <a:rPr lang="en-GB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Hymn:</a:t>
            </a:r>
            <a:endParaRPr lang="en-GB" sz="2800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7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408A6F-8F53-25CB-5E7D-C5B9BE14D65D}"/>
              </a:ext>
            </a:extLst>
          </p:cNvPr>
          <p:cNvSpPr txBox="1"/>
          <p:nvPr/>
        </p:nvSpPr>
        <p:spPr>
          <a:xfrm>
            <a:off x="581139" y="1006041"/>
            <a:ext cx="10656066" cy="433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spcBef>
                <a:spcPts val="385"/>
              </a:spcBef>
              <a:buNone/>
            </a:pP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Lighting</a:t>
            </a:r>
            <a:r>
              <a:rPr lang="en-GB" sz="2800" b="1" kern="0" spc="-3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2800" b="1" kern="0" spc="-3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large</a:t>
            </a:r>
            <a:r>
              <a:rPr lang="en-GB" sz="2800" b="1" kern="0" spc="-3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candle</a:t>
            </a:r>
            <a:endParaRPr lang="en-GB" sz="2800" b="1" kern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705" marR="222250" algn="just">
              <a:spcBef>
                <a:spcPts val="61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candle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 us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presence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recognize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lang="en-GB" sz="28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Wave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Prayer has reached us.</a:t>
            </a:r>
          </a:p>
          <a:p>
            <a:pPr marL="179705">
              <a:spcBef>
                <a:spcPts val="605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every day of the year there are Mothers’ Union members leading a Wave of Prayer which spans the whole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globe.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pray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group of dioceses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en-GB" sz="28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passed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 this wave and the one which will receive it at the end of this time together.</a:t>
            </a:r>
          </a:p>
          <a:p>
            <a:pPr marL="179705">
              <a:lnSpc>
                <a:spcPts val="2020"/>
              </a:lnSpc>
              <a:spcBef>
                <a:spcPts val="125"/>
              </a:spcBef>
            </a:pPr>
            <a:endParaRPr lang="en-GB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705">
              <a:lnSpc>
                <a:spcPts val="2020"/>
              </a:lnSpc>
              <a:spcBef>
                <a:spcPts val="125"/>
              </a:spcBef>
            </a:pP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Mothers’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Union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en-GB" sz="28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family,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28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it. </a:t>
            </a:r>
          </a:p>
          <a:p>
            <a:pPr marL="179705">
              <a:lnSpc>
                <a:spcPts val="2020"/>
              </a:lnSpc>
              <a:spcBef>
                <a:spcPts val="125"/>
              </a:spcBef>
            </a:pPr>
            <a:b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especially hold in prayer</a:t>
            </a:r>
          </a:p>
        </p:txBody>
      </p:sp>
    </p:spTree>
    <p:extLst>
      <p:ext uri="{BB962C8B-B14F-4D97-AF65-F5344CB8AC3E}">
        <p14:creationId xmlns:p14="http://schemas.microsoft.com/office/powerpoint/2010/main" val="328030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42326A-5FA2-04B3-854E-B440C7E9FBEF}"/>
              </a:ext>
            </a:extLst>
          </p:cNvPr>
          <p:cNvSpPr txBox="1"/>
          <p:nvPr/>
        </p:nvSpPr>
        <p:spPr>
          <a:xfrm>
            <a:off x="649996" y="373035"/>
            <a:ext cx="10091450" cy="5896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lnSpc>
                <a:spcPts val="2020"/>
              </a:lnSpc>
              <a:spcBef>
                <a:spcPts val="125"/>
              </a:spcBef>
              <a:buNone/>
            </a:pP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179705">
              <a:lnSpc>
                <a:spcPts val="2020"/>
              </a:lnSpc>
              <a:spcBef>
                <a:spcPts val="125"/>
              </a:spcBef>
              <a:buNone/>
            </a:pPr>
            <a:endParaRPr lang="en-GB" sz="3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705">
              <a:lnSpc>
                <a:spcPts val="1275"/>
              </a:lnSpc>
              <a:buNone/>
            </a:pP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Edmundsbury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Ipswich’s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linked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dioceses:</a:t>
            </a:r>
          </a:p>
          <a:p>
            <a:pPr marL="179705">
              <a:lnSpc>
                <a:spcPts val="1275"/>
              </a:lnSpc>
              <a:buNone/>
            </a:pPr>
            <a:endParaRPr lang="en-GB" sz="3200" spc="-1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705">
              <a:lnSpc>
                <a:spcPts val="1275"/>
              </a:lnSpc>
              <a:buNone/>
            </a:pPr>
            <a:endParaRPr lang="en-GB" sz="3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spcBef>
                <a:spcPts val="565"/>
              </a:spcBef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Lake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Malawi,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Malawi</a:t>
            </a:r>
          </a:p>
          <a:p>
            <a:pPr marL="342900" lvl="0" indent="-342900">
              <a:lnSpc>
                <a:spcPts val="1470"/>
              </a:lnSpc>
              <a:spcBef>
                <a:spcPts val="565"/>
              </a:spcBef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spc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r>
              <a:rPr lang="en-GB" sz="3200" spc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Jalingo</a:t>
            </a: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Nigeria</a:t>
            </a: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spc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spc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r>
              <a:rPr lang="en-GB" sz="3200" spc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Byumba</a:t>
            </a: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GB" sz="3200" spc="-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Rwanda</a:t>
            </a: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spc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r>
              <a:rPr lang="en-GB" sz="3200" spc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Lucknow,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ts val="1470"/>
              </a:lnSpc>
              <a:buSzPts val="1200"/>
              <a:buFont typeface="Symbol" panose="05050102010706020507" pitchFamily="18" charset="2"/>
              <a:buChar char=""/>
              <a:tabLst>
                <a:tab pos="808990" algn="l"/>
              </a:tabLst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ts val="1470"/>
              </a:lnSpc>
              <a:buSzPts val="1200"/>
              <a:tabLst>
                <a:tab pos="808990" algn="l"/>
              </a:tabLst>
            </a:pP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and also, our diocesan link: </a:t>
            </a:r>
            <a:r>
              <a:rPr lang="en-GB" sz="3200" spc="-1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Kagera, Tanzania</a:t>
            </a:r>
          </a:p>
          <a:p>
            <a:pPr lvl="0">
              <a:lnSpc>
                <a:spcPts val="1470"/>
              </a:lnSpc>
              <a:buSzPts val="1200"/>
              <a:tabLst>
                <a:tab pos="808990" algn="l"/>
              </a:tabLst>
            </a:pPr>
            <a:endParaRPr lang="en-GB" sz="3200" spc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705" marR="635635">
              <a:spcBef>
                <a:spcPts val="610"/>
              </a:spcBef>
              <a:buNone/>
            </a:pP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Bind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together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mutual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</a:t>
            </a:r>
            <a:b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we uphold one another in prayer.</a:t>
            </a:r>
          </a:p>
          <a:p>
            <a:pPr marL="179705">
              <a:spcBef>
                <a:spcPts val="595"/>
              </a:spcBef>
            </a:pP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pray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stability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</a:t>
            </a:r>
            <a:r>
              <a:rPr lang="en-GB" sz="3200" spc="-15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places</a:t>
            </a:r>
            <a:r>
              <a:rPr lang="en-GB" sz="3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throughout the world.</a:t>
            </a:r>
          </a:p>
        </p:txBody>
      </p:sp>
    </p:spTree>
    <p:extLst>
      <p:ext uri="{BB962C8B-B14F-4D97-AF65-F5344CB8AC3E}">
        <p14:creationId xmlns:p14="http://schemas.microsoft.com/office/powerpoint/2010/main" val="181108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BDF370-0634-02B6-9F76-259AC6E6ACFF}"/>
              </a:ext>
            </a:extLst>
          </p:cNvPr>
          <p:cNvSpPr txBox="1"/>
          <p:nvPr/>
        </p:nvSpPr>
        <p:spPr>
          <a:xfrm>
            <a:off x="537072" y="779405"/>
            <a:ext cx="10281492" cy="5596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buNone/>
            </a:pPr>
            <a:r>
              <a:rPr lang="en-GB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Confession</a:t>
            </a:r>
            <a:endParaRPr lang="en-GB" sz="2800" b="1" kern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8945">
              <a:spcBef>
                <a:spcPts val="595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Merciful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Lord,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1130300">
              <a:spcBef>
                <a:spcPts val="5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who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died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accepted into the family of God, forgive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us for the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times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635635">
              <a:spcBef>
                <a:spcPts val="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when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love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each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other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strained,</a:t>
            </a:r>
          </a:p>
          <a:p>
            <a:pPr marL="448945" marR="635635">
              <a:spcBef>
                <a:spcPts val="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when the bonds between us are loose. </a:t>
            </a:r>
          </a:p>
          <a:p>
            <a:pPr marL="448945" marR="635635">
              <a:spcBef>
                <a:spcPts val="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Forgive</a:t>
            </a:r>
            <a:r>
              <a:rPr lang="en-GB" sz="2800" b="1" spc="-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us when we </a:t>
            </a: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choose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GB" sz="2800" b="1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ignore</a:t>
            </a:r>
            <a:r>
              <a:rPr lang="en-GB" sz="2800" b="1" spc="-3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448945" marR="635635">
              <a:spcBef>
                <a:spcPts val="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joys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shared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relationship and focus on weakness and strife.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871220">
              <a:spcBef>
                <a:spcPts val="610"/>
              </a:spcBef>
              <a:buNone/>
            </a:pP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Help us to change our selfish ways that</a:t>
            </a:r>
            <a:r>
              <a:rPr lang="en-GB" sz="2800" b="1" spc="-25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love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children with all our hearts.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5"/>
              </a:spcBef>
            </a:pPr>
            <a:r>
              <a:rPr lang="en-GB" sz="2800" b="1" spc="-1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Amen.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1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657AAE-0030-3932-546C-1167AC757FB8}"/>
              </a:ext>
            </a:extLst>
          </p:cNvPr>
          <p:cNvSpPr txBox="1"/>
          <p:nvPr/>
        </p:nvSpPr>
        <p:spPr>
          <a:xfrm>
            <a:off x="724359" y="789385"/>
            <a:ext cx="7516258" cy="2805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spcBef>
                <a:spcPts val="590"/>
              </a:spcBef>
              <a:buNone/>
            </a:pPr>
            <a:r>
              <a:rPr lang="en-GB" sz="2800" b="1" kern="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God’s</a:t>
            </a:r>
            <a:r>
              <a:rPr lang="en-GB" sz="2800" b="1" kern="0" spc="-2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kern="0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forgiveness</a:t>
            </a:r>
            <a:endParaRPr lang="en-GB" sz="2800" b="1" kern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521970">
              <a:spcBef>
                <a:spcPts val="59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our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heavenly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Father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open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wide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arms in loving forgiveness and grace.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 marR="521970">
              <a:lnSpc>
                <a:spcPct val="97000"/>
              </a:lnSpc>
              <a:spcBef>
                <a:spcPts val="630"/>
              </a:spcBef>
              <a:buNone/>
            </a:pP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know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joy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restored</a:t>
            </a:r>
            <a:r>
              <a:rPr lang="en-GB" sz="2800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relationship with God and his people.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spcBef>
                <a:spcPts val="10"/>
              </a:spcBef>
            </a:pPr>
            <a:r>
              <a:rPr lang="en-GB" sz="2800" b="1" spc="-20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Amen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16E3DD-3291-6943-9F54-15A3378B72C2}"/>
              </a:ext>
            </a:extLst>
          </p:cNvPr>
          <p:cNvSpPr txBox="1"/>
          <p:nvPr/>
        </p:nvSpPr>
        <p:spPr>
          <a:xfrm>
            <a:off x="724359" y="3955311"/>
            <a:ext cx="60978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buNone/>
            </a:pPr>
            <a:endParaRPr lang="en-GB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8945"/>
            <a:r>
              <a:rPr lang="en-US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GB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2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419F66-409E-26C6-78A4-A04BF2E32137}"/>
              </a:ext>
            </a:extLst>
          </p:cNvPr>
          <p:cNvSpPr txBox="1"/>
          <p:nvPr/>
        </p:nvSpPr>
        <p:spPr>
          <a:xfrm>
            <a:off x="955713" y="881605"/>
            <a:ext cx="6097836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>
              <a:buNone/>
            </a:pPr>
            <a:r>
              <a:rPr lang="en-GB" sz="28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New</a:t>
            </a:r>
            <a:r>
              <a:rPr lang="en-GB" sz="2800" b="1" spc="-5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Testament</a:t>
            </a:r>
            <a:r>
              <a:rPr lang="en-GB" sz="2800" b="1" spc="-45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sz="2800" b="1" spc="-10" dirty="0">
                <a:solidFill>
                  <a:srgbClr val="00497A"/>
                </a:solidFill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Reading: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>
              <a:buNone/>
            </a:pPr>
            <a:r>
              <a:rPr lang="en-US" sz="2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8945"/>
            <a:r>
              <a:rPr lang="en-US" sz="1800" b="1" dirty="0">
                <a:effectLst/>
                <a:latin typeface="Tahoma" panose="020B060403050404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GB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7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1308</Words>
  <Application>Microsoft Office PowerPoint</Application>
  <PresentationFormat>Widescreen</PresentationFormat>
  <Paragraphs>182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</vt:lpstr>
      <vt:lpstr>Symbol</vt:lpstr>
      <vt:lpstr>Tahoma</vt:lpstr>
      <vt:lpstr>Office Theme</vt:lpstr>
      <vt:lpstr>Wave of Prayer Service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Wave of Prayer Service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jeanette appleton</dc:creator>
  <cp:lastModifiedBy>jeanette appleton</cp:lastModifiedBy>
  <cp:revision>1</cp:revision>
  <dcterms:created xsi:type="dcterms:W3CDTF">2025-05-27T21:26:21Z</dcterms:created>
  <dcterms:modified xsi:type="dcterms:W3CDTF">2025-05-28T15:14:54Z</dcterms:modified>
</cp:coreProperties>
</file>